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68" r:id="rId1"/>
  </p:sldMasterIdLst>
  <p:notesMasterIdLst>
    <p:notesMasterId r:id="rId102"/>
  </p:notesMasterIdLst>
  <p:sldIdLst>
    <p:sldId id="256" r:id="rId2"/>
    <p:sldId id="453" r:id="rId3"/>
    <p:sldId id="547" r:id="rId4"/>
    <p:sldId id="463" r:id="rId5"/>
    <p:sldId id="407" r:id="rId6"/>
    <p:sldId id="390" r:id="rId7"/>
    <p:sldId id="562" r:id="rId8"/>
    <p:sldId id="548" r:id="rId9"/>
    <p:sldId id="431" r:id="rId10"/>
    <p:sldId id="429" r:id="rId11"/>
    <p:sldId id="563" r:id="rId12"/>
    <p:sldId id="481" r:id="rId13"/>
    <p:sldId id="430" r:id="rId14"/>
    <p:sldId id="368" r:id="rId15"/>
    <p:sldId id="564" r:id="rId16"/>
    <p:sldId id="549" r:id="rId17"/>
    <p:sldId id="432" r:id="rId18"/>
    <p:sldId id="379" r:id="rId19"/>
    <p:sldId id="565" r:id="rId20"/>
    <p:sldId id="376" r:id="rId21"/>
    <p:sldId id="380" r:id="rId22"/>
    <p:sldId id="566" r:id="rId23"/>
    <p:sldId id="550" r:id="rId24"/>
    <p:sldId id="433" r:id="rId25"/>
    <p:sldId id="416" r:id="rId26"/>
    <p:sldId id="567" r:id="rId27"/>
    <p:sldId id="551" r:id="rId28"/>
    <p:sldId id="455" r:id="rId29"/>
    <p:sldId id="461" r:id="rId30"/>
    <p:sldId id="589" r:id="rId31"/>
    <p:sldId id="462" r:id="rId32"/>
    <p:sldId id="585" r:id="rId33"/>
    <p:sldId id="586" r:id="rId34"/>
    <p:sldId id="588" r:id="rId35"/>
    <p:sldId id="559" r:id="rId36"/>
    <p:sldId id="434" r:id="rId37"/>
    <p:sldId id="391" r:id="rId38"/>
    <p:sldId id="392" r:id="rId39"/>
    <p:sldId id="405" r:id="rId40"/>
    <p:sldId id="570" r:id="rId41"/>
    <p:sldId id="395" r:id="rId42"/>
    <p:sldId id="569" r:id="rId43"/>
    <p:sldId id="394" r:id="rId44"/>
    <p:sldId id="590" r:id="rId45"/>
    <p:sldId id="397" r:id="rId46"/>
    <p:sldId id="552" r:id="rId47"/>
    <p:sldId id="436" r:id="rId48"/>
    <p:sldId id="437" r:id="rId49"/>
    <p:sldId id="572" r:id="rId50"/>
    <p:sldId id="571" r:id="rId51"/>
    <p:sldId id="426" r:id="rId52"/>
    <p:sldId id="438" r:id="rId53"/>
    <p:sldId id="439" r:id="rId54"/>
    <p:sldId id="573" r:id="rId55"/>
    <p:sldId id="553" r:id="rId56"/>
    <p:sldId id="440" r:id="rId57"/>
    <p:sldId id="411" r:id="rId58"/>
    <p:sldId id="414" r:id="rId59"/>
    <p:sldId id="574" r:id="rId60"/>
    <p:sldId id="575" r:id="rId61"/>
    <p:sldId id="576" r:id="rId62"/>
    <p:sldId id="577" r:id="rId63"/>
    <p:sldId id="578" r:id="rId64"/>
    <p:sldId id="413" r:id="rId65"/>
    <p:sldId id="554" r:id="rId66"/>
    <p:sldId id="441" r:id="rId67"/>
    <p:sldId id="442" r:id="rId68"/>
    <p:sldId id="422" r:id="rId69"/>
    <p:sldId id="424" r:id="rId70"/>
    <p:sldId id="410" r:id="rId71"/>
    <p:sldId id="427" r:id="rId72"/>
    <p:sldId id="555" r:id="rId73"/>
    <p:sldId id="457" r:id="rId74"/>
    <p:sldId id="460" r:id="rId75"/>
    <p:sldId id="458" r:id="rId76"/>
    <p:sldId id="465" r:id="rId77"/>
    <p:sldId id="592" r:id="rId78"/>
    <p:sldId id="560" r:id="rId79"/>
    <p:sldId id="443" r:id="rId80"/>
    <p:sldId id="444" r:id="rId81"/>
    <p:sldId id="428" r:id="rId82"/>
    <p:sldId id="579" r:id="rId83"/>
    <p:sldId id="580" r:id="rId84"/>
    <p:sldId id="556" r:id="rId85"/>
    <p:sldId id="445" r:id="rId86"/>
    <p:sldId id="446" r:id="rId87"/>
    <p:sldId id="581" r:id="rId88"/>
    <p:sldId id="582" r:id="rId89"/>
    <p:sldId id="447" r:id="rId90"/>
    <p:sldId id="557" r:id="rId91"/>
    <p:sldId id="448" r:id="rId92"/>
    <p:sldId id="450" r:id="rId93"/>
    <p:sldId id="449" r:id="rId94"/>
    <p:sldId id="584" r:id="rId95"/>
    <p:sldId id="451" r:id="rId96"/>
    <p:sldId id="558" r:id="rId97"/>
    <p:sldId id="459" r:id="rId98"/>
    <p:sldId id="467" r:id="rId99"/>
    <p:sldId id="466" r:id="rId100"/>
    <p:sldId id="591" r:id="rId10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E79"/>
    <a:srgbClr val="0096FF"/>
    <a:srgbClr val="945200"/>
    <a:srgbClr val="009193"/>
    <a:srgbClr val="009051"/>
    <a:srgbClr val="9437FF"/>
    <a:srgbClr val="FF2F92"/>
    <a:srgbClr val="0432FF"/>
    <a:srgbClr val="FF9300"/>
    <a:srgbClr val="94209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092A06-CF14-CC49-A878-8A45C820178E}" v="3" dt="2020-08-12T01:51:20.489"/>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77"/>
    <p:restoredTop sz="95928" autoAdjust="0"/>
  </p:normalViewPr>
  <p:slideViewPr>
    <p:cSldViewPr snapToGrid="0" snapToObjects="1">
      <p:cViewPr varScale="1">
        <p:scale>
          <a:sx n="147" d="100"/>
          <a:sy n="147" d="100"/>
        </p:scale>
        <p:origin x="728" y="18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microsoft.com/office/2015/10/relationships/revisionInfo" Target="revisionInfo.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7:32:31.435"/>
    </inkml:context>
    <inkml:brush xml:id="br0">
      <inkml:brushProperty name="width" value="0.025" units="cm"/>
      <inkml:brushProperty name="height" value="0.025" units="cm"/>
      <inkml:brushProperty name="color" value="#E71224"/>
    </inkml:brush>
  </inkml:definitions>
  <inkml:trace contextRef="#ctx0" brushRef="#br0">0 1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7:33:10.521"/>
    </inkml:context>
    <inkml:brush xml:id="br0">
      <inkml:brushProperty name="width" value="0.08571" units="cm"/>
      <inkml:brushProperty name="height" value="0.08571" units="cm"/>
      <inkml:brushProperty name="color" value="#E71224"/>
    </inkml:brush>
  </inkml:definitions>
  <inkml:trace contextRef="#ctx0" brushRef="#br0">0 67 7954,'2'15'0,"1"2"407,1 0 1,-3-2-1,2 2 1,0-1 285,-1-1 1,0-2 0,-2-2-189,0-2 0,0-6 0,0-4 381,0-5-1010,0-8 1,0 2 74,0-6 0,2 1 1,0-3-1,1 0 1,0 1-305,1 1 1,2 2-1,1 2 1,-1 2-312,1 1 1,-1 2 0,1 5-1530,0 1 1742,-1 3 0,1 0 1,0 3 450,-1 1 0,3 2 0,0 0 0,3 4 0,-2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6:51.507"/>
    </inkml:context>
    <inkml:brush xml:id="br0">
      <inkml:brushProperty name="width" value="0.08571" units="cm"/>
      <inkml:brushProperty name="height" value="0.08571" units="cm"/>
      <inkml:brushProperty name="color" value="#E71224"/>
    </inkml:brush>
  </inkml:definitions>
  <inkml:trace contextRef="#ctx0" brushRef="#br0">23 66 8156,'-1'16'514,"-2"3"1,-2 5-269,-1 1 1,4 8 0,-2-2 0,3-2 0,1 1 0,0-3 0,0-2 0,0-3 286,0-2 1,1-6-743,3 0 1,2-6 0,4-6-20,-3-4 1,3-9 0,-4-8-1,1-2-87,1-1 0,-2-3 1,2-2-1,0 0 86,0 0 1,-2-4 0,2 3 0,0 0 173,2 2 0,-3 0 1,0 3-1,-1 3 213,0 3 1,-2 4 0,3 6 137,1 3 1,-3 4 0,0 4 0,-1 4 193,0 6 0,0 8 0,-1 7 0,2 4-86,1 4 0,-4-2 0,3 6 0,-1-1 0,0-1-65,-2-2 0,3-4 0,-1-3-391,-2-5 1,-1-3-1,1-3 1,0-5-2038,2-1 1329,-1-7 0,-3-2 1,0-8-1,0-4 760,0-1 0,-5-2 0,-1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6:52.057"/>
    </inkml:context>
    <inkml:brush xml:id="br0">
      <inkml:brushProperty name="width" value="0.08571" units="cm"/>
      <inkml:brushProperty name="height" value="0.08571" units="cm"/>
      <inkml:brushProperty name="color" value="#E71224"/>
    </inkml:brush>
  </inkml:definitions>
  <inkml:trace contextRef="#ctx0" brushRef="#br0">1 11 9738,'5'-6'0,"2"3"0,3 1 212,1 2 1,0 0-1,0 0 1,0 2-1,0 1 1,-1 5 0,-3 1 21,-3 2 0,-3 4-6,-1 0 0,-5 0 1,-1-3-1,-1 1 471,-1 2 1,1-2-364,-4-5 0,3 0 1,2-3-1,0 0 862,0 0-1159,4-1 0,-2-4-658,8 0 1,2 0 175,5 0 0,1 0 1,2 0-1,0-1 0,0-2 1,-2-1-1687,-1 2 1,0-3 1759,0 1 1,0-1-1,0 3 1,0-3 368,0-1 0,0-1 0,0-4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6:52.406"/>
    </inkml:context>
    <inkml:brush xml:id="br0">
      <inkml:brushProperty name="width" value="0.08571" units="cm"/>
      <inkml:brushProperty name="height" value="0.08571" units="cm"/>
      <inkml:brushProperty name="color" value="#E71224"/>
    </inkml:brush>
  </inkml:definitions>
  <inkml:trace contextRef="#ctx0" brushRef="#br0">0 0 12456,'11'3'0,"2"4"0,0 8 0,3 5 0,1 9 0,2 6 558,-2 8 0,4 9 0,-4-2 1,0 0-1,-2-1 0,-4 0 0,-4 1 1,-3 0-712,-3-2 1,-2-3 0,-4 1 0,-5-1-804,-4-1 1,-5-1 0,0-7-1,-1-1-2338,-2-3 3294,-5-4 0,-2-6 0,-4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8:02.732"/>
    </inkml:context>
    <inkml:brush xml:id="br0">
      <inkml:brushProperty name="width" value="0.08571" units="cm"/>
      <inkml:brushProperty name="height" value="0.08571" units="cm"/>
      <inkml:brushProperty name="color" value="#E71224"/>
    </inkml:brush>
  </inkml:definitions>
  <inkml:trace contextRef="#ctx0" brushRef="#br0">34 166 8040,'-11'27'277,"1"-3"1,2 5 0,5 0 0,2 2 0,1 4 0,0 2 0,1 1 148,2-3 0,5-5 0,5-6 1,4-4-1,3-7 0,5-4 0,1-7 1,5-5-94,1-8 0,-3-8 0,0-10 0,-3-9 1,-1-7-1,-3-6-590,-4 1 1,-3 1-1,-8 8 1,-3 3 0,-4 4 212,-4 3 0,-3 5 0,-8 3 0,-3 4 63,-3 3 1,-2 3-1,-2 6 1,-2 3-238,-1 3 1,3 6-1,-4 3 1,2 6-342,3 4 0,2 3 1,4 0-1,4-2-547,5 0 1,5-1 1105,4 4 0,0 0 0,0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8:02.997"/>
    </inkml:context>
    <inkml:brush xml:id="br0">
      <inkml:brushProperty name="width" value="0.08571" units="cm"/>
      <inkml:brushProperty name="height" value="0.08571" units="cm"/>
      <inkml:brushProperty name="color" value="#E71224"/>
    </inkml:brush>
  </inkml:definitions>
  <inkml:trace contextRef="#ctx0" brushRef="#br0">11 11 8048,'-6'-4'527,"1"2"0,6-3 0,3 7 1,3 3-1,3 4 0,2 6 1,2 1-1,0 1 0,1-1-495,1 0 1,-4 2 0,3-3 0,-3-2-1496,-1 0 0,0-3 1463,0-3 0,0 3 0,0-4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8:03.404"/>
    </inkml:context>
    <inkml:brush xml:id="br0">
      <inkml:brushProperty name="width" value="0.08571" units="cm"/>
      <inkml:brushProperty name="height" value="0.08571" units="cm"/>
      <inkml:brushProperty name="color" value="#E71224"/>
    </inkml:brush>
  </inkml:definitions>
  <inkml:trace contextRef="#ctx0" brushRef="#br0">1 0 8485,'1'16'205,"3"3"0,-2 6 0,4 5 0,-1 2 0,-1 1 0,0 0-205,-1 0 0,6 0 0,-3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8:11.972"/>
    </inkml:context>
    <inkml:brush xml:id="br0">
      <inkml:brushProperty name="width" value="0.08571" units="cm"/>
      <inkml:brushProperty name="height" value="0.08571" units="cm"/>
      <inkml:brushProperty name="color" value="#E71224"/>
    </inkml:brush>
  </inkml:definitions>
  <inkml:trace contextRef="#ctx0" brushRef="#br0">12 12 7749,'-6'11'198,"1"1"1,5 2-1,0 0 1,0 1-1,0 1 1,0 1-1,0 2 105,0-1 0,1-1 0,3 3 0,3-3-176,3-1 0,0 2 1,-2-3-43,0-2 1,-1-2 0,4-3 0,0-5-56,0-1 0,0-2 0,0 0 1,0-2-1,0-1 13,0-5 0,-1-3 0,-1-3 0,-2-3-114,2-1 0,-3-2 0,0 1 0,-1-2 54,-3-1 1,3 5 0,-1 2 0,-2 3-2,-1 1 1,3 0-1,0 0 2,-2 0 1,-1 4 4,-1-1 0,0 5 0,-1-3-90,-3 1-166,3 1 1,-5 4-925,2 0 337,3 0 854,-4 0 0,10-5 0,1-1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8:13.013"/>
    </inkml:context>
    <inkml:brush xml:id="br0">
      <inkml:brushProperty name="width" value="0.08571" units="cm"/>
      <inkml:brushProperty name="height" value="0.08571" units="cm"/>
      <inkml:brushProperty name="color" value="#E71224"/>
    </inkml:brush>
  </inkml:definitions>
  <inkml:trace contextRef="#ctx0" brushRef="#br0">109 45 8062,'-12'11'-62,"1"0"384,0 0 0,0 5 0,0 4 1,0 7-1,2 8 0,0 1 0,3 4 1,1 0 389,3 5 0,-3-7 1,1 0-1,3-7 1,3-5-356,6-6 0,3-2 1,2-9-296,2-1 0,4-5 0,0-7 0,2-8-114,1-5 0,-4-8 1,0-6-1,1-5-278,-2-4 1,0-3 0,-5 0 0,0 3-57,-2 3 0,-6 0 0,0 4 0,-3 5 194,-1 4 0,-5 3 0,-2 2 1,-4 5 93,-4 2 0,3 5 0,-4 4 0,1 1-17,0 2 1,-3 2-1,3 1 1,2 5-255,1 2 1,2 1-1,2 0 1,3 0-1733,1 0 2101,2 0 0,-3 5 0,5 1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8:13.241"/>
    </inkml:context>
    <inkml:brush xml:id="br0">
      <inkml:brushProperty name="width" value="0.08571" units="cm"/>
      <inkml:brushProperty name="height" value="0.08571" units="cm"/>
      <inkml:brushProperty name="color" value="#E71224"/>
    </inkml:brush>
  </inkml:definitions>
  <inkml:trace contextRef="#ctx0" brushRef="#br0">0 0 8062,'0'11'193,"2"1"0,3 3 0,4 3 841,5 3 1,1 5 0,-3 1-1,1 0-649,2 0 1,0-3 0,-4-4-1,0-3-391,0-1 0,-4-1 0,-1-4-1685,-1 0 459,-1-5 1,-5-3 0,-2-6 1231,-1-5 0,-9-1 0,1-2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8:13.795"/>
    </inkml:context>
    <inkml:brush xml:id="br0">
      <inkml:brushProperty name="width" value="0.08571" units="cm"/>
      <inkml:brushProperty name="height" value="0.08571" units="cm"/>
      <inkml:brushProperty name="color" value="#E71224"/>
    </inkml:brush>
  </inkml:definitions>
  <inkml:trace contextRef="#ctx0" brushRef="#br0">0 33 9065,'5'-11'0,"2"2"0,3 1 355,1 5 0,0 1 0,0 2 0,1 0 0,2 0 0,1 2-188,-2 1 0,-2 3 0,-3 7 0,-5 1-46,-2 5 1,-2 2 0,-1 1-1,-3-2 164,-1-1 0,-2 0 0,-3-4 0,2-1 1,0-2 970,2-1-1295,4-5 1,-1-1-1,8-5-188,4 0 0,3-1 0,3-2 0,3-2 0,2-1-1204,-1-2 1,1-1 1430,3 2 0,0-3 0,0 4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7:33:10.925"/>
    </inkml:context>
    <inkml:brush xml:id="br0">
      <inkml:brushProperty name="width" value="0.08571" units="cm"/>
      <inkml:brushProperty name="height" value="0.08571" units="cm"/>
      <inkml:brushProperty name="color" value="#E71224"/>
    </inkml:brush>
  </inkml:definitions>
  <inkml:trace contextRef="#ctx0" brushRef="#br0">14 1 7337,'-1'12'0,"-1"0"0,-1 3 0,1 1 283,-1 3 0,0 2 0,3 2 1,0 0-1,0 0 1072,0-2 1,0 0-872,0-2 1,3-2-221,2-1 0,3-3-339,1-2 0,0-1 141,0-4 0,1-2-234,1-2 0,1-1 219,-1-1 0,0-1-20,0-1 1,-3-2-343,1-2 1,-2-3-926,0 0 1,-1 0 207,-2 3 1,-1 1 702,-3 1 1,0-1 0,-1-1-1,-1 2 325,-2 2 0,-2-2 0,-1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8:15.700"/>
    </inkml:context>
    <inkml:brush xml:id="br0">
      <inkml:brushProperty name="width" value="0.08571" units="cm"/>
      <inkml:brushProperty name="height" value="0.08571" units="cm"/>
      <inkml:brushProperty name="color" value="#E71224"/>
    </inkml:brush>
  </inkml:definitions>
  <inkml:trace contextRef="#ctx0" brushRef="#br0">1 0 8769,'8'11'0,"1"2"0,2 2 0,0 8 0,2 5 0,0 5 265,-1 3 1,-1-4 0,-1 4 0,-2-2-1,-2-3 1,0-4 0,-1-4 0,0-1-209,-2 0 1,-2-4 0,-1 0-435,0-2 0,0-2-510,0-3 0,0-3 313,0-1 574,0-5 0,-5 3 0,-1-5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9:52.065"/>
    </inkml:context>
    <inkml:brush xml:id="br0">
      <inkml:brushProperty name="width" value="0.08571" units="cm"/>
      <inkml:brushProperty name="height" value="0.08571" units="cm"/>
      <inkml:brushProperty name="color" value="#E71224"/>
    </inkml:brush>
  </inkml:definitions>
  <inkml:trace contextRef="#ctx0" brushRef="#br0">0 88 9138,'11'-12'0,"0"-2"0,0 0 0,1 0 0,3 3 0,4 2 0,1 3 0,1 1 398,-2 3 0,1 2 0,-3 4 1,1 4-1,-4 6 0,-1 3 1,-4 1-522,-1 1 1,-5-1-1,-5 4 1,-4 0-1,-2-1 1,-3-2-1,0-1 1,-2-2-996,1-3 1,-1-1 0,2-1 1117,0 0 0,-5 0 0,-1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9:52.644"/>
    </inkml:context>
    <inkml:brush xml:id="br0">
      <inkml:brushProperty name="width" value="0.08571" units="cm"/>
      <inkml:brushProperty name="height" value="0.08571" units="cm"/>
      <inkml:brushProperty name="color" value="#E71224"/>
    </inkml:brush>
  </inkml:definitions>
  <inkml:trace contextRef="#ctx0" brushRef="#br0">0 5 9417,'4'-5'0,"1"5"0,1 6 0,3 6 0,0 6 0,2 5 0,2 5 0,0 5 0,2 4 0,-2 2 194,-1 3 1,-2-3 0,-1 0 0,-3-1-1,0-4 1,-1-3 0,1-5-753,0-3 1,-3-2 557,0-3 0,4 3 0,-1-4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9:53.401"/>
    </inkml:context>
    <inkml:brush xml:id="br0">
      <inkml:brushProperty name="width" value="0.08571" units="cm"/>
      <inkml:brushProperty name="height" value="0.08571" units="cm"/>
      <inkml:brushProperty name="color" value="#E71224"/>
    </inkml:brush>
  </inkml:definitions>
  <inkml:trace contextRef="#ctx0" brushRef="#br0">23 0 6908,'-6'5'0,"2"3"0,-2 1 0,0 2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9:53.571"/>
    </inkml:context>
    <inkml:brush xml:id="br0">
      <inkml:brushProperty name="width" value="0.08571" units="cm"/>
      <inkml:brushProperty name="height" value="0.08571" units="cm"/>
      <inkml:brushProperty name="color" value="#E71224"/>
    </inkml:brush>
  </inkml:definitions>
  <inkml:trace contextRef="#ctx0" brushRef="#br0">0 1 8079,'6'11'5,"-1"0"0,-4 1 0,2 2 258,0 0 1,1 1 0,-4-4 0,0 0 232,0 0 1,4 0-161,-1 0 1,1 0-911,-4 0-400,0-5 0,-1-2 974,-3-8 0,3-2 0,-4-5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9:54.128"/>
    </inkml:context>
    <inkml:brush xml:id="br0">
      <inkml:brushProperty name="width" value="0.08571" units="cm"/>
      <inkml:brushProperty name="height" value="0.08571" units="cm"/>
      <inkml:brushProperty name="color" value="#E71224"/>
    </inkml:brush>
  </inkml:definitions>
  <inkml:trace contextRef="#ctx0" brushRef="#br0">11 177 7126,'5'6'63,"-2"-2"0,3-8 0,0-2 0,0-3 0,2 0 0,-1-4 1,-1 0 339,-1-3-578,3 4 1,-6-8 112,1 5 1,-1 1-1,-2 3 1,0 0 207,0 0 1,0 3-1,-2 2 1,-1 1 575,-5 3 0,-1 1-664,-2 1 0,3 1 1,1 3-1,-1 3 811,2 3 1,-2 6-439,4 2 1,0 3-1,4 1-228,0 0 1,0 0 0,0-1 0,0-3-157,0-3 1,5-3-1,3-2 1,1-2-1,2-1 1,1-3-1659,-1-1 1488,0-2 0,0-9 0,1-3 1,1-3 122,2-2 0,0-1 0,-4-5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9:54.362"/>
    </inkml:context>
    <inkml:brush xml:id="br0">
      <inkml:brushProperty name="width" value="0.08571" units="cm"/>
      <inkml:brushProperty name="height" value="0.08571" units="cm"/>
      <inkml:brushProperty name="color" value="#E71224"/>
    </inkml:brush>
  </inkml:definitions>
  <inkml:trace contextRef="#ctx0" brushRef="#br0">45 0 8029,'-5'13'162,"-2"1"1,-2 4 739,2-1 1,-2 2-550,6-4 0,-1 3 0,4-2 0,0 0 0,0 0-132,0-2 0,0-2 0,0-1 1,1-1-376,3-3 1,2 2 0,5-6 79,0 0 1,0-3 0,0-4 0,0-3-1950,0-3 1,0-1 2022,0 0 0,0 0 0,0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9:54.689"/>
    </inkml:context>
    <inkml:brush xml:id="br0">
      <inkml:brushProperty name="width" value="0.08571" units="cm"/>
      <inkml:brushProperty name="height" value="0.08571" units="cm"/>
      <inkml:brushProperty name="color" value="#E71224"/>
    </inkml:brush>
  </inkml:definitions>
  <inkml:trace contextRef="#ctx0" brushRef="#br0">44 155 7106,'10'-11'134,"-2"0"1,1 0 0,-3-2 0,2 0-210,-1-2 0,-3-1 1,2 3-1,-1-2 0,-3 2 753,0 0 0,-7 7 0,-3 3-470,-2 1 1,-1 7 0,0 3 0,0 1 364,0 2 0,2 4 1,0 1-1,3 1 1,0 2-1,1-1 112,0 0 1,1-4-577,4 1 0,5-3 0,3-2 0,1-2 0,4-2-746,1-1 1,3-2 0,5-7 0,1-5-280,-1-4 1,0-3 915,0-2 0,5-8 0,1 3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9:58.907"/>
    </inkml:context>
    <inkml:brush xml:id="br0">
      <inkml:brushProperty name="width" value="0.08571" units="cm"/>
      <inkml:brushProperty name="height" value="0.08571" units="cm"/>
      <inkml:brushProperty name="color" value="#E71224"/>
    </inkml:brush>
  </inkml:definitions>
  <inkml:trace contextRef="#ctx0" brushRef="#br0">0 11 8856,'0'11'0,"0"0"229,0 0 0,0 5 0,0 1 0,0 2 0,0-1 0,0 1 0,0-2 0,0-3 0,0-1 29,0-2 1,5-5-1,2-2 1,3-3-605,1-1 0,-2-5-40,2-3 1,-4-3 0,5-2 0,-3-2 271,-1 2 0,1 1-71,-2 1 734,3 4-370,-9 7 0,6 7 1,-4 4-14,5 0 0,-2-5 0,1-3 1,0-3-1,1-5 0,-1-4 1,2-5 1,-3-4 0,0 2-335,-1-1 1,2 3-1,-3 0 1,-2 1-1260,0 2 890,-2 5 1,-2 1-74,-1 5 1,0 0 608,-4 0 0,-1 0 0,-3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9:59.512"/>
    </inkml:context>
    <inkml:brush xml:id="br0">
      <inkml:brushProperty name="width" value="0.08571" units="cm"/>
      <inkml:brushProperty name="height" value="0.08571" units="cm"/>
      <inkml:brushProperty name="color" value="#E71224"/>
    </inkml:brush>
  </inkml:definitions>
  <inkml:trace contextRef="#ctx0" brushRef="#br0">23 12 9037,'-7'-4'372,"-1"0"-690,6 1 0,-3 4 0,5 3 318,0 3 0,0 3 0,0 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7:33:11.108"/>
    </inkml:context>
    <inkml:brush xml:id="br0">
      <inkml:brushProperty name="width" value="0.08571" units="cm"/>
      <inkml:brushProperty name="height" value="0.08571" units="cm"/>
      <inkml:brushProperty name="color" value="#E71224"/>
    </inkml:brush>
  </inkml:definitions>
  <inkml:trace contextRef="#ctx0" brushRef="#br0">0 93 7102,'4'-1'-332,"3"-1"1,4-2 368,4-2 1,1-1-1,4 0-143,0 1 0,2-2 0,1 0 1,1-1-287,1 1 392,-2 1 0,-1-3 0,-2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9:59.620"/>
    </inkml:context>
    <inkml:brush xml:id="br0">
      <inkml:brushProperty name="width" value="0.08571" units="cm"/>
      <inkml:brushProperty name="height" value="0.08571" units="cm"/>
      <inkml:brushProperty name="color" value="#E71224"/>
    </inkml:brush>
  </inkml:definitions>
  <inkml:trace contextRef="#ctx0" brushRef="#br0">1 0 8114,'4'11'0,"-1"0"0,0 0 0,-2 1 198,-1 3 0,0-3 0,0 3 1,0-3-1,0-1 0,0 0 33,0 0 0,0-3-413,0-1 1,0-6-96,0-1 0,0-9 0,0-9 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9:59.999"/>
    </inkml:context>
    <inkml:brush xml:id="br0">
      <inkml:brushProperty name="width" value="0.08571" units="cm"/>
      <inkml:brushProperty name="height" value="0.08571" units="cm"/>
      <inkml:brushProperty name="color" value="#E71224"/>
    </inkml:brush>
  </inkml:definitions>
  <inkml:trace contextRef="#ctx0" brushRef="#br0">143 23 7191,'-7'-4'0,"0"1"0,-2-1 312,-1-1 1,3 4-1,0-3 1,-2 3 0,0 2-1,2 3-72,3 3 1,3 3-1,1 1 1,0 0-154,0 0 0,4 1 0,1 2 1,0 1-90,0-2 1,-2-1 0,-3-1 59,0 0 1,-1-1 0,-3-3-45,-3-3 0,1-1 1,-1-1-1,-2 2-369,-1-2 1,-1-1 0,0-1-514,0 0 0,5-1 868,2-3 0,3-7 0,1-6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0:00.365"/>
    </inkml:context>
    <inkml:brush xml:id="br0">
      <inkml:brushProperty name="width" value="0.08571" units="cm"/>
      <inkml:brushProperty name="height" value="0.08571" units="cm"/>
      <inkml:brushProperty name="color" value="#E71224"/>
    </inkml:brush>
  </inkml:definitions>
  <inkml:trace contextRef="#ctx0" brushRef="#br0">34 231 9079,'7'-1'663,"0"-3"1,1-3-592,-2-3 0,4-1 1,-3-1-1,3-2 1,0-1 85,-3-3 1,2 4-302,-6-5 0,5 2 0,-5-1 0,0 2 135,-2 0 1,-2 4 0,-3-2-1,-3 6 412,-3 4 0,-1 4 0,0 4 0,-1 4-166,-3 6 1,3 0 0,-3 7 0,4 2-1,2 1 741,2-1 1,5-2-844,-2-3 0,3 2 1,1-4-1,1 0 1,3 0-965,3-3 0,3-6 0,1-2 0,1-1-211,3 0 1,-2-6-1,6-5 1039,0-3 0,2-6 0,1-1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0:08.438"/>
    </inkml:context>
    <inkml:brush xml:id="br0">
      <inkml:brushProperty name="width" value="0.08571" units="cm"/>
      <inkml:brushProperty name="height" value="0.08571" units="cm"/>
      <inkml:brushProperty name="color" value="#E71224"/>
    </inkml:brush>
  </inkml:definitions>
  <inkml:trace contextRef="#ctx0" brushRef="#br0">155 86 8095,'-2'7'-234,"0"-3"1726,-2 1-1310,1-3 0,3 1 1,0-6-1,0-5 1,0-2-196,0-1 0,0 0 1,0 0-1,0 0-97,0 0 0,-2 4 0,0 0 96,-2-2 0,-4 4 0,0 3 1,-1 4 39,-2 5 0,0 4 117,0 4 1,0 2-86,-1 5 0,1 4 0,0 0 0,2-2 0,0 0 297,2-2 1,4-5-290,0-3 0,1-1 0,2-2 0,2-1 48,1-3 0,1-2 1,6-5-1,2-1-231,0-3 1,5-2 0,1-6 0,0-3-135,0-4 0,-3 4 0,2 0 0,-1 3 61,-2 1 1,-6 1 298,-1 2 1,-4 6 0,1 11 195,-3 9 0,-2 8 0,-3 9 0,-3 6 0,-3 6 233,-1 6 0,3-2 331,1 1 1,1-2-346,-1 2 1,-2-3 0,4-8 0,0-3 95,0-5 0,2-7 0,3-2 0,1-4-838,2-5 0,0-8 1,4-3-1,2-3 1,1-3-1,1-6-432,0-6 0,3-11 0,2-3 1,0-2-1430,0 1 0,-1 3 2079,-4-3 0,0 4 0,0-1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0:10.173"/>
    </inkml:context>
    <inkml:brush xml:id="br0">
      <inkml:brushProperty name="width" value="0.08571" units="cm"/>
      <inkml:brushProperty name="height" value="0.08571" units="cm"/>
      <inkml:brushProperty name="color" value="#E71224"/>
    </inkml:brush>
  </inkml:definitions>
  <inkml:trace contextRef="#ctx0" brushRef="#br0">188 0 8095,'-11'0'176,"-1"2"0,-2 1 0,-2 6 1,0 4 168,0 6 1,-2 3-1,2 3 1,0 4 0,0 0-1,3 0 1,2 1 0,3-1 26,5 1 1,2-6 0,1 1 0,1-5-1,2-2 1,5-3 0,3-1 0,2-3-638,2-4 0,6-2 1,0-5-13,3 0 0,2-5 0,-4-2 0,0-4-534,0-4 1,-1 2 0,-3-4 0,-3 1 810,-3 2 0,-1-3 0,0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0:10.343"/>
    </inkml:context>
    <inkml:brush xml:id="br0">
      <inkml:brushProperty name="width" value="0.08571" units="cm"/>
      <inkml:brushProperty name="height" value="0.08571" units="cm"/>
      <inkml:brushProperty name="color" value="#E71224"/>
    </inkml:brush>
  </inkml:definitions>
  <inkml:trace contextRef="#ctx0" brushRef="#br0">44 78 8441,'-11'0'0,"0"0"1520,0 0-1202,5 0 0,2 0 0,9 0 1,6-1-552,6-3 1,4-2 0,1-5-619,0 0 1,0 3 0,0 1 850,0-2 0,0 0 0,0-2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0:12.486"/>
    </inkml:context>
    <inkml:brush xml:id="br0">
      <inkml:brushProperty name="width" value="0.08571" units="cm"/>
      <inkml:brushProperty name="height" value="0.08571" units="cm"/>
      <inkml:brushProperty name="color" value="#E71224"/>
    </inkml:brush>
  </inkml:definitions>
  <inkml:trace contextRef="#ctx0" brushRef="#br0">255 22 8324,'-15'1'0,"-1"3"0,-1 3 0,-3 4 0,-1 4 394,-1 4 0,-2 6 1,1 6-1,2 3 0,1 5 1,3 2-1,2 2 0,4-3 40,4-1 0,2 0 0,6-4 0,3-5 0,4-1-131,6-5 0,6-9 0,8-5-467,5-4 1,8-9-1,2-8 1,5-8-166,2-10 0,-4-1 0,-1-11 0,-6 0-121,-5-2 1,-3-1 0,-10 0 0,-3 2 104,-3 5 0,-8-2 0,-5 10 0,-9 2 803,-7 2-269,-6 8 0,-8 1 1,-4 6 57,-3 3 0,-6 2 0,3 6 0,0 3-96,0 3 0,3 3 1,5 1-1,5 0-385,1 0 1,8 4-1,5 0 1,6-2 233,4-1 0,1 4 0,0 1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0:12.825"/>
    </inkml:context>
    <inkml:brush xml:id="br0">
      <inkml:brushProperty name="width" value="0.08571" units="cm"/>
      <inkml:brushProperty name="height" value="0.08571" units="cm"/>
      <inkml:brushProperty name="color" value="#E71224"/>
    </inkml:brush>
  </inkml:definitions>
  <inkml:trace contextRef="#ctx0" brushRef="#br0">10 1 8125,'-6'1'40,"3"3"1,3 3-1,5 3 1,4 2-1,6 2 1,2 0 952,3 0 1,1 2-1,1-2-1236,0 0 1,-4-2-1,-1-1 1,0 0 0,-1-1 242,0-3 0,-1 8 0,-4-3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0:14.377"/>
    </inkml:context>
    <inkml:brush xml:id="br0">
      <inkml:brushProperty name="width" value="0.08571" units="cm"/>
      <inkml:brushProperty name="height" value="0.08571" units="cm"/>
      <inkml:brushProperty name="color" value="#E71224"/>
    </inkml:brush>
  </inkml:definitions>
  <inkml:trace contextRef="#ctx0" brushRef="#br0">1 0 8587,'0'13'0,"0"0"-70,0 2 1,0 1-1,0-3 1,0 2 0,0-2-1,0 1 70,0 0 0,0-1 0,0 3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0:15.329"/>
    </inkml:context>
    <inkml:brush xml:id="br0">
      <inkml:brushProperty name="width" value="0.08571" units="cm"/>
      <inkml:brushProperty name="height" value="0.08571" units="cm"/>
      <inkml:brushProperty name="color" value="#E71224"/>
    </inkml:brush>
  </inkml:definitions>
  <inkml:trace contextRef="#ctx0" brushRef="#br0">33 34 7520,'-5'-6'250,"2"2"1,-3 8 0,1 3 0,3 4 0,-1 4 266,0 3 0,1 3 0,-1 1 0,3-1-202,3-3 0,0 2 0,4-4 1,2 0-104,1-1 0,1-1 0,1-7 0,1-2-74,2 0 1,1-4 0,-3 2 0,3-7-139,2-7 0,-5 0 0,3-5 0,-1 0-186,-1-2 0,-3-2 0,-3 2 0,-1 2 4,-1 0 1,-1 4 0,-5-3 149,0 3 0,0 1 0,-1 0-53,-3 0 0,3 3 0,-4 1-725,0-2 0,4 3-1343,-3-1 2153,3 5 0,1-3 0,0 5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7:33:12.373"/>
    </inkml:context>
    <inkml:brush xml:id="br0">
      <inkml:brushProperty name="width" value="0.08571" units="cm"/>
      <inkml:brushProperty name="height" value="0.08571" units="cm"/>
      <inkml:brushProperty name="color" value="#E71224"/>
    </inkml:brush>
  </inkml:definitions>
  <inkml:trace contextRef="#ctx0" brushRef="#br0">213 14 8227,'-7'-1'-89,"0"-1"1,1 1 0,-1-2 0,0 1 0,-1 0 0,-1 0 0,0 1 622,-1 1 0,3 1 0,-2 1 1,2 3-353,0 1 0,3 1 1,2 2-1,1 2-12,1 1 1,3 3-1,3 0 1,0 2-97,1 0 0,1 0 0,-4-2 0,-1-1-82,-1-1 1,-1 0 0,-2-3-1,-1 1 92,-2-2 0,-5-3 0,-2-1 1,-2-1-126,0-1 1,0 2 0,0-3-1,-1-1-469,1 0 1,1-1 0,0-1-1485,4-1 1994,3-2 0,2-2 0,3-1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0:19.118"/>
    </inkml:context>
    <inkml:brush xml:id="br0">
      <inkml:brushProperty name="width" value="0.08571" units="cm"/>
      <inkml:brushProperty name="height" value="0.08571" units="cm"/>
      <inkml:brushProperty name="color" value="#E71224"/>
    </inkml:brush>
  </inkml:definitions>
  <inkml:trace contextRef="#ctx0" brushRef="#br0">133 66 8357,'-11'0'0,"0"0"0,0 2 0,0 2 0,0 8 422,0 5 1,-4 7 0,1 4 0,0 3 0,3 4 0,4 2 0,3 1 0,3-1 221,1 1 1,1-9 0,3 1 0,4-6-471,6-2 1,3-8 0,6-4 0,2-4-149,1-4 1,3-10-1,-2-8 1,0-8-67,0-5 0,0-3 0,-3-2 0,1-2-236,-4 0 1,-4-5 0,-6 4-1,-1 3 63,-3 3 0,-3 1 0,-8 4 0,-3 2 113,-3 0 1,-6 7 0,-3 4-1,-1 4-121,-2 5 1,0 3-1,-1 1 1,1 1-36,0 3 0,5 2 0,3 5 0,1 0-993,2 0 1,5 4 1248,2 0 0,3-1 0,1-3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0:19.364"/>
    </inkml:context>
    <inkml:brush xml:id="br0">
      <inkml:brushProperty name="width" value="0.08571" units="cm"/>
      <inkml:brushProperty name="height" value="0.08571" units="cm"/>
      <inkml:brushProperty name="color" value="#E71224"/>
    </inkml:brush>
  </inkml:definitions>
  <inkml:trace contextRef="#ctx0" brushRef="#br0">0 1 8153,'1'7'1054,"2"1"-454,1 0 0,5 3 0,1 3 0,4 2-102,-1 1 0,-1-4 1,1 3-1,-1-1-296,-1-1 1,2 0-1,-5-5 1,0-2-390,0 1 1,0-1-980,-4 0 0,0-3-2030,-4 3 3196,0-5 0,0 3 0,0-5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0:19.954"/>
    </inkml:context>
    <inkml:brush xml:id="br0">
      <inkml:brushProperty name="width" value="0.08571" units="cm"/>
      <inkml:brushProperty name="height" value="0.08571" units="cm"/>
      <inkml:brushProperty name="color" value="#E71224"/>
    </inkml:brush>
  </inkml:definitions>
  <inkml:trace contextRef="#ctx0" brushRef="#br0">1 22 7861,'5'-7'0,"2"1"0,3 1 0,1 3 0,0 0 0,0 2 0,0 0 212,0 0 1,0 0 0,0 0 0,-1 2-1,-3 1 1,-3 5 389,-3 1 1,-2 6 0,-3 1-140,-3 1 0,-3-2 1,-1 2-1,0 0 1,1-1-1,2 0 626,0-3 1,6 0-878,-2-2 1,3-4 0,2 0 0,4 1-355,6-2 1,0-1 0,5-5 0,-1 0 133,0 0 1,5-9-1,1-2 8,4-1 0,0-5 0,-3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0:22.210"/>
    </inkml:context>
    <inkml:brush xml:id="br0">
      <inkml:brushProperty name="width" value="0.08571" units="cm"/>
      <inkml:brushProperty name="height" value="0.08571" units="cm"/>
      <inkml:brushProperty name="color" value="#E71224"/>
    </inkml:brush>
  </inkml:definitions>
  <inkml:trace contextRef="#ctx0" brushRef="#br0">287 0 8737,'-9'12'0,"0"3"323,-4 4 0,-4 6 1,1 5-1,-1 2 1,-1 1-1,-1 1 1,1 1-1,0 1 1,-1-3-105,1-2 0,4-7 0,0 2-866,1-3 531,2-1 1,2-5-1,1-2 1,3-4-1336,1-4 1451,2 3 0,-8-4 0,4 5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0:22.422"/>
    </inkml:context>
    <inkml:brush xml:id="br0">
      <inkml:brushProperty name="width" value="0.08571" units="cm"/>
      <inkml:brushProperty name="height" value="0.08571" units="cm"/>
      <inkml:brushProperty name="color" value="#E71224"/>
    </inkml:brush>
  </inkml:definitions>
  <inkml:trace contextRef="#ctx0" brushRef="#br0">0 0 7983,'8'9'0,"0"4"0,3 6 144,3 4 0,4 10 0,-2 0 0,2 3 833,6 2 1,-2-4-1,4 1 1,-3-4-913,-1-5 0,-1-4 0,-3-4 0,-2-3-382,0-3 0,-5-1 0,1 0 317,-3 0 0,-7 0 0,3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0:23.187"/>
    </inkml:context>
    <inkml:brush xml:id="br0">
      <inkml:brushProperty name="width" value="0.08571" units="cm"/>
      <inkml:brushProperty name="height" value="0.08571" units="cm"/>
      <inkml:brushProperty name="color" value="#E71224"/>
    </inkml:brush>
  </inkml:definitions>
  <inkml:trace contextRef="#ctx0" brushRef="#br0">209 0 7880,'-14'0'0,"-2"1"0,0 3 290,0 3 0,-4 9 1,2 5 355,-3 4 1,3 7-1,1 1 1,1 5-166,2 1 1,6-1 0,2-5 0,1 0 0,2-1-50,2-3 0,6-6 1,2-5-1,3-3-450,1-1 1,5-3-1,2-4 1,4-3-74,4-3 0,-3-2 1,4-4-1,-1-5-860,0-3 1,0-6 0,-6 5 0,-1 0-2809,-5 2 3759,-1-4 0,-2 4 0,0-4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0:23.345"/>
    </inkml:context>
    <inkml:brush xml:id="br0">
      <inkml:brushProperty name="width" value="0.08571" units="cm"/>
      <inkml:brushProperty name="height" value="0.08571" units="cm"/>
      <inkml:brushProperty name="color" value="#E71224"/>
    </inkml:brush>
  </inkml:definitions>
  <inkml:trace contextRef="#ctx0" brushRef="#br0">0 100 9222,'16'-6'-38,"2"-4"0,7 1 1,2-3 162,1-3-125,6 1 0,-4-2 0,2-1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0:24.930"/>
    </inkml:context>
    <inkml:brush xml:id="br0">
      <inkml:brushProperty name="width" value="0.08571" units="cm"/>
      <inkml:brushProperty name="height" value="0.08571" units="cm"/>
      <inkml:brushProperty name="color" value="#E71224"/>
    </inkml:brush>
  </inkml:definitions>
  <inkml:trace contextRef="#ctx0" brushRef="#br0">20 100 8053,'-11'0'334,"5"-1"1,4-2 0,6-2 0,7 0 0,6-1 0,6 1 85,6 1 0,1-5 1,7 3-1,-2-2 1,-1 2-1,1 0 1,-4 1-729,1 0 1,-1-2 0,-2 3 0,-3 1-56,-3-2 0,-5 4 1,-4-3-2884,-2 3 3246,-5 6 0,-7 1 0,-7 5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0:25.564"/>
    </inkml:context>
    <inkml:brush xml:id="br0">
      <inkml:brushProperty name="width" value="0.08571" units="cm"/>
      <inkml:brushProperty name="height" value="0.08571" units="cm"/>
      <inkml:brushProperty name="color" value="#E71224"/>
    </inkml:brush>
  </inkml:definitions>
  <inkml:trace contextRef="#ctx0" brushRef="#br0">22 0 8062,'-7'7'457,"1"1"-147,1 0 0,1 2 0,6 1 1,3 0-1,4 0 0,6 0 1,3 0-1,4-1 113,3-3 1,6 0 0,-3-5-1,1 2-384,1-2 1,-2-1-1,1-1-108,-3 0 0,-3 0 0,-2 2 0,-3 0 0,-3 3-86,-3 1 0,-2 5 0,-3 5 0,-3 2-17,-3 6 0,-7-1 0,-5 6 0,-6 1 247,-4-2 0,-5 2 0,0-3 0,-1 0 300,0 0 0,-3-5 0,5-4 0,0-3 205,2-1 0,6-2 0,2-1 357,3 0 0,3-1-766,5-3 1,11 2 0,12-5-1,6-3 115,4-4 0,7-2 1,0-3-403,0 1 0,-2-1 1,-1-2-1,0 2 0,-1 2-344,-2 1 1,-5 1 0,-6 4 0,-5 0-1335,-1 0 0,-4 5 0,-1 2 1794,-5 3 0,-1 1 0,-2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0:26.487"/>
    </inkml:context>
    <inkml:brush xml:id="br0">
      <inkml:brushProperty name="width" value="0.08571" units="cm"/>
      <inkml:brushProperty name="height" value="0.08571" units="cm"/>
      <inkml:brushProperty name="color" value="#E71224"/>
    </inkml:brush>
  </inkml:definitions>
  <inkml:trace contextRef="#ctx0" brushRef="#br0">111 12 8108,'-6'-5'765,"-4"4"-375,3-3 0,-3 3 0,-1 1-124,0 0 0,4 4 1,-1 1-1,1 1-4,1 2 1,-3 2-1,4 0 1,1-2 62,-1 0 0,1-1 0,4 4-267,0 0 0,0-3 1,1-2-1,3-1-124,3-3 1,3 0 0,1 1 0,0 1-236,0-2 0,0-1 0,0-2-258,0-3 0,-3 2-139,-1-5 929,-5 4 0,-2-1 0,-7 8 348,-3 3 1,3 3 0,1 1-1,0 0-229,-1 0 0,5 4 1,-3 0-1,1-2 12,1-1 0,-1-1 0,5 0 1,2 1-397,0-1 0,6-5 0,-2-3 0,3-1-547,1-2 1,4-2 0,1-1 0,0-5-275,0-1 1,2-6 0,-3 0-1,-2 2 855,-1 0 0,-5 2 0,-3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7:33:12.829"/>
    </inkml:context>
    <inkml:brush xml:id="br0">
      <inkml:brushProperty name="width" value="0.08571" units="cm"/>
      <inkml:brushProperty name="height" value="0.08571" units="cm"/>
      <inkml:brushProperty name="color" value="#E71224"/>
    </inkml:brush>
  </inkml:definitions>
  <inkml:trace contextRef="#ctx0" brushRef="#br0">1 46 8623,'0'0'0,"2"0"0,4 0 0,3 0 0,4 0 0,2-2 44,-1 0 0,3-2 1,0 1-1,1-1 1,-1 0-1,-1-1 0,-1 1 1,-1 1-822,-1-1 1,0 3 0,-2-2 776,0 3 0,1-3 0,1-1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0:32.019"/>
    </inkml:context>
    <inkml:brush xml:id="br0">
      <inkml:brushProperty name="width" value="0.08571" units="cm"/>
      <inkml:brushProperty name="height" value="0.08571" units="cm"/>
      <inkml:brushProperty name="color" value="#E71224"/>
    </inkml:brush>
  </inkml:definitions>
  <inkml:trace contextRef="#ctx0" brushRef="#br0">821 44 6691,'6'-1'728,"-2"-3"-234,-3 3-135,-1-9-155,0 9 0,0-5 124,0 2 143,0 3-239,0-4 0,0 4 75,0-3-190,0 3 1,-5-4-55,-3 5 1,2 0 0,-1 0-59,-2 0 1,3 1 0,-1 2-1,-2 2-276,0 1 293,-7 1 0,3 4-68,-1 0 0,-2 2 1,0 0-1,-1 3 23,-3 1 1,3 3-1,-1 5 1,-2 5 0,-1 3-1,-1 4 110,0 3 1,0 9 0,1 6 0,3 8 328,3 5 0,-1 6 0,3 5-166,3 2 1,0 0 0,6-4 0,2-2 0,1-3-68,1-2 1,0-10 0,0 1-10,0-7 1,-5-1 0,-2-5 0,-3-3 149,-1-3-367,-5 1 1,-1-8-1,-5 3-103,0-4 94,-1 2 1,1-13-1,-1 2-206,-3-6 212,3 2 1,-4-9-24,5 3 0,0-6 0,0-2 0,1 0 0,3-1-8,3-2 1,3 1-80,1-1 1,6-2 0,5-4 33,6-2 0,9-3 1,3 2-1,4 0 189,4 0 0,1 1 1,4 4-1,-2 0 0,2 1-31,0 3 1,1 8-1,-2 10 105,-5 7 396,-1 12 0,-2 8 0,-1 15 1398,-3 6-1517,-2 22 1,-9-10-1,-4-33 1,0 2-102,0 0 0,-1 0-150,1 3 1,-2 1 0,-3 0-1,-2 1 41,-1 1 1,-1 0-82,-1 1 0,-2 1-52,-4 1 0,-1 1 0,2 1 1,-1 1-18,-1 3 0,-1 0 52,3-8 0,-1-1-165,0 8 1,0-1-1,3-13 1,2-2-382,1 3 0,0-1 191,0 0 1,1-1-1,0 32 1,4-3-1,4-9-1151,6-5 1,10-4 0,5-10 0,4-7-685,4-6 0,7-7 2080,6-5 0,-1 4 0,8-8 0,3 2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0:37.998"/>
    </inkml:context>
    <inkml:brush xml:id="br0">
      <inkml:brushProperty name="width" value="0.08571" units="cm"/>
      <inkml:brushProperty name="height" value="0.08571" units="cm"/>
      <inkml:brushProperty name="color" value="#E71224"/>
    </inkml:brush>
  </inkml:definitions>
  <inkml:trace contextRef="#ctx0" brushRef="#br0">10 111 8387,'-6'0'93,"2"0"1,9 0 0,5 0 0,6 0 178,5 0 0,3 0 0,10 0 0,4 0 0,7 0 0,7 0 0,8 0 98,6 0 1,5-2 0,3 0 0,6-2-192,2 2 1,8 1 0,0 1 0,2 0-154,1 0 1,-43 0-1,0 0 1,48 0 0,1 0-212,-49 0 0,1 0 0,1 0 0,1 0 0,5 0 1,2 0 161,1 0 1,1 0-1,-2 0 1,-1 0-1,7-1 1,2 0-1,1 0 1,0-1 0,2-1-1,-1 0 18,-1 0 0,0-1 1,5 0-1,-1-1 0,-4 1 1,0 0-1,-2 0 0,0 0-41,1 0 0,-2 0 0,-6 0 1,0 0-1,-3 2 0,0 0 1,-6 0-1,-1 0-425,40-2 1,-7 2 0,-18-1 0,-9 1-523,-9 2 0,-13-3 993,-8-1 0,-8-5 0,-2 3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0:39.021"/>
    </inkml:context>
    <inkml:brush xml:id="br0">
      <inkml:brushProperty name="width" value="0.08571" units="cm"/>
      <inkml:brushProperty name="height" value="0.08571" units="cm"/>
      <inkml:brushProperty name="color" value="#E71224"/>
    </inkml:brush>
  </inkml:definitions>
  <inkml:trace contextRef="#ctx0" brushRef="#br0">0 56 8591,'11'-2'0,"1"0"208,3-2 1,3 1 0,8 3 0,5 0 0,4 0 0,7 1 0,4 1 0,7 3 192,5 1 1,8-2 0,9 2 0,3-1-273,3-2 1,6 1 0,0 0 0,3-1-260,1-2 0,6-2 0,0-2 0,-1-2-210,2-1 1,-5 0 0,2-3 0,-3 2 145,-4-2 1,6 1-1,-17-1 1,-4 3-641,-7 1 1,-9 2 0,-9 3 833,-7 0 0,-11-5 0,-3-1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1:07.191"/>
    </inkml:context>
    <inkml:brush xml:id="br0">
      <inkml:brushProperty name="width" value="0.04286" units="cm"/>
      <inkml:brushProperty name="height" value="0.04286" units="cm"/>
      <inkml:brushProperty name="color" value="#E71224"/>
    </inkml:brush>
  </inkml:definitions>
  <inkml:trace contextRef="#ctx0" brushRef="#br0">114 57 8088,'-1'-4'-44,"0"0"1,-1-1-1,0 0 1,1-2-1,-1 1 86,0 0 1,0 2 0,1 0-1,0 1 1,-2 0 0,0 0 0,-2 2 205,-1 0 0,-1 4 1,0 3-1,-2 2 0,1 2 1,0 1-1,-1 2-21,2 1 1,0 0 0,0 2 0,2 0 0,1-2 0,2-1-1,1-1 1,1-2 0,0-2 128,0-1 1,1-3-491,1-2 1,1-1 0,3-2 0,1-1 0,1-4-63,0-3 1,3-1 0,-2-3 0,0-2 0,0 0-323,-1 0 0,-1 1 653,-1 4 0,-1 2-19,0 6 1,-5 6-1,-5 9 1,-1 4 336,-2 5 1,1 3-1,-1 5 1,1 2-50,0-2 0,1 0 0,0-3 1,2-1 42,2-2 0,2-6 1,0-4-1,0-2-514,2-4 1,2-2-1,3-2 1,1-4-707,3-4 0,0-7 1,2-4-1,-1-3 1,1-2-144,-1-1 0,1-2 0,-1 0 916,-2 1 0,-1 0 0,-2 4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1:10.973"/>
    </inkml:context>
    <inkml:brush xml:id="br0">
      <inkml:brushProperty name="width" value="0.04286" units="cm"/>
      <inkml:brushProperty name="height" value="0.04286" units="cm"/>
      <inkml:brushProperty name="color" value="#E71224"/>
    </inkml:brush>
  </inkml:definitions>
  <inkml:trace contextRef="#ctx0" brushRef="#br0">1 452 7524,'0'-7'39,"0"1"0,0 0 0,0 0 0,2-1 1,2 1-1,0-1 0,0-1 0,1-1 232,1 0 1,0 0 0,0 0-115,-2-1 1,1 1 0,0 2-57,3-2 1,-1-2 0,4 1 0,1-3 0,2-1-13,2 0 1,3-2 0,3 2 0,3-2 52,3 0 0,4-2 0,3 1 0,3-1 0,3-1 416,1 0-270,4 3 1,-1-1 0,3 2 0,3 1 208,2 1 1,-1 3-218,2 2 1,-1 1 0,-1 2 78,0 0 1,4 3-172,-6 2 43,1 0-113,-6 0 1,2 0 0,-6 0-41,-1 0 0,-4 0-616,0 0 303,-2 0 231,-8 2 0,-3 0-1578,-5 2 737,-3-3-132,-3 5 1,-2-5 375,-4 4 1,-3-3 600,-1 2 0,-4 0 0,-1 2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1:11.779"/>
    </inkml:context>
    <inkml:brush xml:id="br0">
      <inkml:brushProperty name="width" value="0.04286" units="cm"/>
      <inkml:brushProperty name="height" value="0.04286" units="cm"/>
      <inkml:brushProperty name="color" value="#E71224"/>
    </inkml:brush>
  </inkml:definitions>
  <inkml:trace contextRef="#ctx0" brushRef="#br0">38 1 10593,'7'4'0,"1"0"0,1 1 642,1 1 1,0 0-1,3 0-346,-1 0 0,1 1 0,-2-1-165,0 0 1,-2 0 0,-3-1-1,-2-1 1,-2 1 57,-2 0 1,-3 2-1,-4 1 1,-4 1-210,-3 1 1,-4-3 0,0 2 0,0 0-1578,0-1 1,4 0-1,1-3 1,4-2 1596,2 0 0,1 2 0,0-2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1:13.749"/>
    </inkml:context>
    <inkml:brush xml:id="br0">
      <inkml:brushProperty name="width" value="0.04286" units="cm"/>
      <inkml:brushProperty name="height" value="0.04286" units="cm"/>
      <inkml:brushProperty name="color" value="#E71224"/>
    </inkml:brush>
  </inkml:definitions>
  <inkml:trace contextRef="#ctx0" brushRef="#br0">1 7 8086,'6'-2'53,"1"0"0,-1 1 1,1 0-1,1 1 0,2 1 1,0 1-1,0 1 1,-1 1-1,-1 0 198,-1 1 0,-2 2 1,-1 0-1,-1 2 0,-3 1 1,-3 1-1,-1 0 1,-2 0 761,-2 0-1091,1-3 0,-4 3 0,2-3 128,2 0 1,0-2-1,1-1-1237,2-1 1,2-3-777,4-1 1963,1-6 0,9-4 0,1-2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1:14.014"/>
    </inkml:context>
    <inkml:brush xml:id="br0">
      <inkml:brushProperty name="width" value="0.04286" units="cm"/>
      <inkml:brushProperty name="height" value="0.04286" units="cm"/>
      <inkml:brushProperty name="color" value="#E71224"/>
    </inkml:brush>
  </inkml:definitions>
  <inkml:trace contextRef="#ctx0" brushRef="#br0">75 1 8057,'-6'1'144,"0"1"240,0 2 1,-1 2 0,0 3-1,0 1 151,-2 2 0,1 0 0,2 1 0,0-1-103,2 1 1,1-3 0,3 0-356,0-1 1,3-1 0,2-2-1,2-2 1,2-2-589,1-1 0,0-1 1,3 0-1508,-1 0 0,-1 0 2018,-1 0 0,0-3 0,3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1:17.442"/>
    </inkml:context>
    <inkml:brush xml:id="br0">
      <inkml:brushProperty name="width" value="0.04286" units="cm"/>
      <inkml:brushProperty name="height" value="0.04286" units="cm"/>
      <inkml:brushProperty name="color" value="#E71224"/>
    </inkml:brush>
  </inkml:definitions>
  <inkml:trace contextRef="#ctx0" brushRef="#br0">137 32 8180,'0'-6'421,"0"0"0,0 1 1,0 1-1,0 0-294,-2 1 1,0 0 0,-2 3 0,-1 0 0,-1 0 0,-2 3 0,-1 1 0,0 1 0,-3 2 0,-2 2-90,0 1 1,0 0 0,3 0 0,3-1 20,1-2 1,2 2 0,0 0-45,3-2 0,2 1 1,3 0-1,3 0-56,1 0 1,7 1 0,-1 0 0,2 0 86,2 3-55,-1-3 0,1 2 1,-2-1-1,-2 1 58,-2-1 1,0 0 0,-3 1 0,-2-1 164,-1 2 1,-4-3 0,1 2 140,-4 0 0,-2-1 0,-4-1 0,-2 0-93,-2-1 1,-1-2-1,1-1 1,1-1 476,1-2 0,1 1-602,-1-3 1,2-3-1,1-1 1,2-2-1,3 0 265,1 0 0,2-1-2234,1-2 1,2-1 0,4-2-415,0-1 1,1 3 2245,-1 0 0,-1-1 0,2-1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1:19.086"/>
    </inkml:context>
    <inkml:brush xml:id="br0">
      <inkml:brushProperty name="width" value="0.04286" units="cm"/>
      <inkml:brushProperty name="height" value="0.04286" units="cm"/>
      <inkml:brushProperty name="color" value="#E71224"/>
    </inkml:brush>
  </inkml:definitions>
  <inkml:trace contextRef="#ctx0" brushRef="#br0">19 0 8075,'-2'7'0,"0"-1"0,0 0 7,2 1 1,-1-1 0,0 0 0,-1 0-8,0 1 0,-1-1 0,-1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7:33:13.034"/>
    </inkml:context>
    <inkml:brush xml:id="br0">
      <inkml:brushProperty name="width" value="0.08571" units="cm"/>
      <inkml:brushProperty name="height" value="0.08571" units="cm"/>
      <inkml:brushProperty name="color" value="#E71224"/>
    </inkml:brush>
  </inkml:definitions>
  <inkml:trace contextRef="#ctx0" brushRef="#br0">20 1 8153,'-4'10'0,"2"3"0,-1 3 109,1 3 1,0 0-1,2 6 423,0 3 1,-2-2-1,-1 3 1,2-3-123,0-1 0,1-3 0,0-4 0,0-4-244,0-2 0,3-5 0,2-5-483,1-1 0,2-5 0,2-3 0,0-3-668,-1-3 985,3-3 0,-2-1 0,4-3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1:20.029"/>
    </inkml:context>
    <inkml:brush xml:id="br0">
      <inkml:brushProperty name="width" value="0.04286" units="cm"/>
      <inkml:brushProperty name="height" value="0.04286" units="cm"/>
      <inkml:brushProperty name="color" value="#E71224"/>
    </inkml:brush>
  </inkml:definitions>
  <inkml:trace contextRef="#ctx0" brushRef="#br0">120 0 8111,'-11'11'0,"2"2"278,0 3 1,-3 2 0,3 5 0,-2 5 632,1 4 1,1 7 0,0 4 0,0 3-549,1-1 1,2-5-1,2-1 1,2-5-900,1-5 0,2-5 0,3-4 0,3-3 0,2-3 536,2-3 0,1 1 0,0-2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1:22.437"/>
    </inkml:context>
    <inkml:brush xml:id="br0">
      <inkml:brushProperty name="width" value="0.04286" units="cm"/>
      <inkml:brushProperty name="height" value="0.04286" units="cm"/>
      <inkml:brushProperty name="color" value="#E71224"/>
    </inkml:brush>
  </inkml:definitions>
  <inkml:trace contextRef="#ctx0" brushRef="#br0">82 1 8029,'-6'3'163,"-1"0"0,-1 4 0,-1 1 0,0 3 1,0 3-1,1 3 0,1 3 0,1 1 1,0 3-1,2 0 146,2 3 0,2-3 0,0 2 0,2-3 0,2-2 0,3-1 0,1-2-2920,3-1 1468,0-6 1143,5 1 0,-3-3 0,2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1:25.540"/>
    </inkml:context>
    <inkml:brush xml:id="br0">
      <inkml:brushProperty name="width" value="0.04286" units="cm"/>
      <inkml:brushProperty name="height" value="0.04286" units="cm"/>
      <inkml:brushProperty name="color" value="#E71224"/>
    </inkml:brush>
  </inkml:definitions>
  <inkml:trace contextRef="#ctx0" brushRef="#br0">118 49 7283,'0'-6'0,"0"-1"0,1 1 0,0 0 0,1 0 53,-1-1 1,-1 3 0,-2 1 0,-2 0 0,-1 2 0,-2 3 0,-2 2 425,-1 4 1,-2 2 0,0 3 0,0 1 0,1 1 0,1 1 0,1 0-1,2-1-12,2 0 1,1-1-1,3-3 1,-1-3-1,1-1-217,3-1 0,1-2 0,4-2-727,1-2 0,2-3 0,3-3 0,1-3 44,1-3 0,0 3 1,-4-4-1,0 1 1,-3 3-1523,-4 1 2405,2 5 1,-6 3 0,-1 7 0,-4 5 455,-2 4 1,-2 5 0,1 1 0,0 1-118,0 0 1,1-1-1,1 1 1,2-2-402,2-1 1,-1-5 0,1-2 0,1-4-416,0-2 1,4-2 0,2-1-631,3-2 1,-1-7-1,1-3-153,-1-3 0,-1-2 0,0-1 0,1-1 0,-1 2-402,0 2 1,-2 0 0,0 2 1211,-1 2 0,1 0 0,0 1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1:25.820"/>
    </inkml:context>
    <inkml:brush xml:id="br0">
      <inkml:brushProperty name="width" value="0.04286" units="cm"/>
      <inkml:brushProperty name="height" value="0.04286" units="cm"/>
      <inkml:brushProperty name="color" value="#E71224"/>
    </inkml:brush>
  </inkml:definitions>
  <inkml:trace contextRef="#ctx0" brushRef="#br0">32 0 10223,'-2'7'0,"0"-1"0,0 0 545,-1 0 0,2 1 0,-2-1-821,1 0 0,1-2 0,-1 0 1,0 1-1,1-1 276,-1 0 0,-3-3 0,2 2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1:26.205"/>
    </inkml:context>
    <inkml:brush xml:id="br0">
      <inkml:brushProperty name="width" value="0.04286" units="cm"/>
      <inkml:brushProperty name="height" value="0.04286" units="cm"/>
      <inkml:brushProperty name="color" value="#E71224"/>
    </inkml:brush>
  </inkml:definitions>
  <inkml:trace contextRef="#ctx0" brushRef="#br0">138 0 9590,'-2'6'0,"-1"1"0,0 0 0,-2 0 0,-1 3 0,-2 1 231,0 2 1,-1 1-1,0 0 1,-1-1 0,0 2-1,0-1 1,1-1 0,2-3-1,0-2-2474,0-1 2243,1-3 0,-3 1 0,-1-1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1:26.348"/>
    </inkml:context>
    <inkml:brush xml:id="br0">
      <inkml:brushProperty name="width" value="0.04286" units="cm"/>
      <inkml:brushProperty name="height" value="0.04286" units="cm"/>
      <inkml:brushProperty name="color" value="#E71224"/>
    </inkml:brush>
  </inkml:definitions>
  <inkml:trace contextRef="#ctx0" brushRef="#br0">1 5 8395,'7'-2'235,"1"0"1,-3 2 0,3 5 0,0 3-1,-1 2 1,0 0 0,-1 0 0,0 1 254,0-1 1,1-1 0,-1-1-3033,0 0 2542,1 1 0,-4-3 0,0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1:28.197"/>
    </inkml:context>
    <inkml:brush xml:id="br0">
      <inkml:brushProperty name="width" value="0.04286" units="cm"/>
      <inkml:brushProperty name="height" value="0.04286" units="cm"/>
      <inkml:brushProperty name="color" value="#E71224"/>
    </inkml:brush>
  </inkml:definitions>
  <inkml:trace contextRef="#ctx0" brushRef="#br0">0 7 8186,'3'-4'273,"1"2"0,2 3 1,1 3-1,1 4 0,2 4 1,0 3 127,-2 1 0,-1 3 0,-2 1 1,0 2-335,-3 0 0,-2-4 1,0 1-1,-2-2-496,-3-1 0,-1-2 0,-1-5 0,0 0-271,2-1 0,0-2 0,-1-1 700,-1-3 0,1-2 0,0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1:28.538"/>
    </inkml:context>
    <inkml:brush xml:id="br0">
      <inkml:brushProperty name="width" value="0.04286" units="cm"/>
      <inkml:brushProperty name="height" value="0.04286" units="cm"/>
      <inkml:brushProperty name="color" value="#E71224"/>
    </inkml:brush>
  </inkml:definitions>
  <inkml:trace contextRef="#ctx0" brushRef="#br0">7 0 8222,'7'10'0,"2"1"356,1 3 0,2 2 0,0 3 0,-1 3 0,-1 3 0,-1 3 0,-2 2 0,0 0 0,-3-1 135,-2-2 1,-2 3-1,-1-1-703,-3-1 1,-1-1 0,-5-3 0,-2 1 0,0 0-755,-3-2 966,2-2 0,-5 0 0,2-2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1:51.983"/>
    </inkml:context>
    <inkml:brush xml:id="br0">
      <inkml:brushProperty name="width" value="0.04286" units="cm"/>
      <inkml:brushProperty name="height" value="0.04286" units="cm"/>
      <inkml:brushProperty name="color" value="#E71224"/>
    </inkml:brush>
  </inkml:definitions>
  <inkml:trace contextRef="#ctx0" brushRef="#br0">116 35 8105,'0'-7'0,"0"0"0,0 1 193,0-1 0,-1 3 0,-1 2 0,-3 1 0,-1 1 1,-1 1-1,-1 3 0,-1 4 525,-2 2 1,0 3 0,1 3 0,0 0-180,1 1 1,2 0 0,1 2 0,0-2-443,2 0 0,2-2 0,0-4 0,2-1 0,2-4-286,3-1 0,2-2 1,2-4-15,2-1 1,2-6 0,2-5-1,0-4-623,1-1 1,-1-1-1,-4 4 1,-2 0 464,-1 3 1,-4 2 0,-2 6 1243,-1 4 0,-4 5 1,-2 10-46,-1 1 0,-1 5 0,1 0 0,1 2-166,0 1 1,4 3 0,-2-1 0,1-1-333,-1-1 1,1 1-1,2-5 1,0-2-431,0-3 1,1-5-1,0 0 1,2-4 0,1-1-654,1-3 0,-1-2 0,1-3 0,0-3-59,1-2 1,3-7 0,0 2-1,0-2-695,-2 1 0,0 0 1497,0 0 0,0 1 0,0-1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2:13.076"/>
    </inkml:context>
    <inkml:brush xml:id="br0">
      <inkml:brushProperty name="width" value="0.04286" units="cm"/>
      <inkml:brushProperty name="height" value="0.04286" units="cm"/>
      <inkml:brushProperty name="color" value="#E71224"/>
    </inkml:brush>
  </inkml:definitions>
  <inkml:trace contextRef="#ctx0" brushRef="#br0">131 0 8164,'-14'15'140,"0"1"0,1 3 1,-1 4-1,0 6 0,1 6 1,0 5-1,1 3 543,3 1 1,2 1 0,3-4 0,2-3-763,1-5 0,5-3 0,2-5 0,4-2 1,2-3-1,3-2 0,1-2 0,1-2-3553,1-3 3632,0-1 0,3-6 0,-1-1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7:33:13.579"/>
    </inkml:context>
    <inkml:brush xml:id="br0">
      <inkml:brushProperty name="width" value="0.08571" units="cm"/>
      <inkml:brushProperty name="height" value="0.08571" units="cm"/>
      <inkml:brushProperty name="color" value="#E71224"/>
    </inkml:brush>
  </inkml:definitions>
  <inkml:trace contextRef="#ctx0" brushRef="#br0">127 33 7563,'-4'-2'0,"0"-1"0,0 0 0,1 0 0,0-1 136,-1-1 0,-1 2 1,-1 0-1,-1 1 1,1 0-1,-1 0 1,0 1-1,1 2 364,-1 1 1,0 4 0,-2 4 0,1 0-181,0 2 1,1 5-1,2 1 1,1 1-135,1 0 0,1-3 0,2-1 0,0-3-192,0-1 0,3-3 1,1-2-1,2-3-64,1-2 0,2-4 0,2-2 1,0-4-299,0-4 0,0-3 1,1-4-1,-1 1-13,-2 1 0,-2 2 0,-2 5 0,-1 3 327,-1 0 1,-1 5 224,-2 3 0,0 4 0,0 5 0,0 2-189,0 1 0,0-1 0,0 0 0,0 0-356,0 0 1,3-2-1,1-5 1,2-2 373,1-1 0,0-1 0,-1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2:47.752"/>
    </inkml:context>
    <inkml:brush xml:id="br0">
      <inkml:brushProperty name="width" value="0.04286" units="cm"/>
      <inkml:brushProperty name="height" value="0.04286" units="cm"/>
      <inkml:brushProperty name="color" value="#E71224"/>
    </inkml:brush>
  </inkml:definitions>
  <inkml:trace contextRef="#ctx0" brushRef="#br0">143 14 6811,'0'-4'-22,"0"1"181,0 0 22,0 3 113,0-3 66,0 3 264,0 0-591,-3 0 1,1 0-1,-2 0 24,-2 3 1,3-2 0,-2 3 0,0 0 13,-1 0 0,-1 0 1,1 3-1,0 0 15,2 0 1,0 0-1,-1 2 1,1 0-38,1 2 1,0 0 0,1 3 0,0 1-54,1 1 0,0-2 1,1 3-1,0-1 7,0 0 0,-2 0 1,-2-1 36,1 1 1,0 0 0,-1-4-1,-1-2 183,-2 0 0,1-1 0,-1-2 582,0 0-846,0-3 1,3-4-1,3-4 1,2 0-1,4-1 1,1 0-18,1 2 1,0-3-1,2 4 1,0 0 31,-1 2 1,1 3 0,-2 2 0,1 3 185,-2 4 0,-2 4 0,2 2 147,-2 2 0,-2 0 0,0 1 1,-1-1-1,-1 0 0,0-1 719,0-1 0,2 0-793,0 0 59,4-1-86,-6-1 1,7-2-318,-3 0 0,2-1 202,1-4 0,2 2 1,0-2-1,0 0 1,0-3-1,1 0-2462,1-2 1,-2-1 100,2 1 2270,-2-2 0,4 4 0,-3-2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3:32.145"/>
    </inkml:context>
    <inkml:brush xml:id="br0">
      <inkml:brushProperty name="width" value="0.04286" units="cm"/>
      <inkml:brushProperty name="height" value="0.04286" units="cm"/>
      <inkml:brushProperty name="color" value="#E71224"/>
    </inkml:brush>
  </inkml:definitions>
  <inkml:trace contextRef="#ctx0" brushRef="#br0">114 86 8126,'0'4'552,"0"-2"-249,0-4 1,1-2 0,1-1-117,0 0 1,0 3 0,-2-3-216,0 0 0,0-2 0,0 0 1,0 0 0,0 0 1,0 2 0,0 1-35,0-2 0,-1 1 1,0-1-1,-2 2 47,-1 1 0,-1 1 0,-2 3 0,0 2 0,-1 3 15,-1 3 1,1 3-1,-2 1 98,2 2 1,1 1 0,0 3 0,0 1 216,0 0 1,1-1 0,0-1-36,2 0 0,2-2 0,0-3 1,1-1-112,1-2 1,3-6-1,3-1 1,2-3-328,4-3 0,1-5 0,2-5 0,1-4-269,1-4 0,-1 4 1,-3-3-1,0 2-106,-1 5 0,-6 3 773,1 5 0,-4 7 0,-2 8 0,-3 8 103,-5 6 0,-4 5 0,-2 4 1,1 3 570,3 2 1,-1 2 0,0 1-371,2-1 1,0-4 0,1-1 0,0-4-255,3-4 0,0-6 0,4-5 0,1-1 0,2-4 0,1-4-132,3-4 1,0-2-1177,3-1 785,-2-7 1,5 1 0,-1-7 0,1-3-1558,1-1 0,-2-2 0,-1-2 0,0 2 1789,0 0 0,-2 3 0,1-1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3:34.489"/>
    </inkml:context>
    <inkml:brush xml:id="br0">
      <inkml:brushProperty name="width" value="0.04286" units="cm"/>
      <inkml:brushProperty name="height" value="0.04286" units="cm"/>
      <inkml:brushProperty name="color" value="#E71224"/>
    </inkml:brush>
  </inkml:definitions>
  <inkml:trace contextRef="#ctx0" brushRef="#br0">1 93 8244,'7'2'339,"0"0"1,-2 2-214,-1-2 1,0 0 0,2 2-1,-1 2 1,0-1 0,1 1 0,1-1 50,-3 0 0,3 1 0,-3 1 1,3 0-1,0 1 30,0-1 0,1 0 0,0 2 0,2 1 105,-2-2-214,0 0 0,3-1 0,0 1 0,0 1 152,1 0 1,0 1-1,3-3 57,1 3 1,0-1 0,3 2-133,1-1 1,3 2 0,1-2 0,0 0 0,1 1 0,1-1 994,0 0-638,5 0-252,-2-3-67,6 0 1,0 0 78,5 0 1,2-3 108,0-1-154,1-3-214,6-3 0,-1-2 44,9-4 1,-7-3-36,5-4 1,-1-2 163,7-4 0,-4 1-256,4 0 0,-6 0 52,1-1 1,-2 3-107,2-2 0,-7 3 1,0-2-340,-7 2 0,-3 0 246,-4 2 0,-3 1-225,-4-2 1,-3 3 179,-3 2 0,-5 0 0,-2 2-250,-3 2 0,-5 1-832,0 2 538,-5 2 58,1 0-710,-3 2 0,-3-2 1438,-2 3 0,-4 3 0,-2 1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3:35.204"/>
    </inkml:context>
    <inkml:brush xml:id="br0">
      <inkml:brushProperty name="width" value="0.04286" units="cm"/>
      <inkml:brushProperty name="height" value="0.04286" units="cm"/>
      <inkml:brushProperty name="color" value="#E71224"/>
    </inkml:brush>
  </inkml:definitions>
  <inkml:trace contextRef="#ctx0" brushRef="#br0">21 0 8342,'-7'0'0,"1"1"318,1 1 1,3-1 0,4 2 0,4-2 0,2 1 0,4 1 0,2 0 420,3 0 0,0 3 1,3-2-573,-1-1 1,-3 4-1,1-3 1,-1 0-1,-3 0 1,-1 0-164,-3 0 1,0 1 0,-7 2-1,-1 0-113,-3 0 0,-6 3 0,-6 2 1,-4 1-1,-2 0-1051,-2 1 1,1-3 852,0 3 0,4-5 307,2 1 0,1 1 0,3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3:36.842"/>
    </inkml:context>
    <inkml:brush xml:id="br0">
      <inkml:brushProperty name="width" value="0.04286" units="cm"/>
      <inkml:brushProperty name="height" value="0.04286" units="cm"/>
      <inkml:brushProperty name="color" value="#E71224"/>
    </inkml:brush>
  </inkml:definitions>
  <inkml:trace contextRef="#ctx0" brushRef="#br0">178 0 8155,'-4'3'163,"-2"-1"1,1 3 0,-1 2 0,-2 3 0,-2 1 0,-1 2-1,-3 2 689,0 2 0,1 0 1,0-1-827,1 0 0,1 0 0,-1-3 0,3-2 0,1-1-670,1-2 0,3-2 0,1-2-650,0-1 1294,2-1 0,-2-5 0,3-1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3:36.996"/>
    </inkml:context>
    <inkml:brush xml:id="br0">
      <inkml:brushProperty name="width" value="0.04286" units="cm"/>
      <inkml:brushProperty name="height" value="0.04286" units="cm"/>
      <inkml:brushProperty name="color" value="#E71224"/>
    </inkml:brush>
  </inkml:definitions>
  <inkml:trace contextRef="#ctx0" brushRef="#br0">1 22 8176,'7'-10'102,"0"2"0,0 5 0,0 3 1,0 2 228,0 0 1,3 6 0,0 0 228,1 2 0,-2 2 1,2 2-1,0 0-573,-3 0 0,0-2 0,-1-1 0,0 0 0,0 0 0,0-1 0,-2-2 0,-1 0 13,-1-1 0,3 4 0,-2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1:46.530"/>
    </inkml:context>
    <inkml:brush xml:id="br0">
      <inkml:brushProperty name="width" value="0.04286" units="cm"/>
      <inkml:brushProperty name="height" value="0.04286" units="cm"/>
      <inkml:brushProperty name="color" value="#E71224"/>
    </inkml:brush>
  </inkml:definitions>
  <inkml:trace contextRef="#ctx0" brushRef="#br0">151 55 8035,'5'-3'0,"-2"-2"0,1-1 190,-3-1 1,0 1 0,-1-1-1,-1 1-34,-1 1 1,-2 0 0,-4 3 0,0 0 0,-2 1 0,-1 1 0,-1 0 0,-1 1 82,0 1 1,-1 4 0,0 4 0,1-1-282,-1 1 1,3-1 0,3 3 46,3-3 0,2-1 0,3 1 0,0 0 13,0 2 0,6-2 0,4 3 0,3 0 62,3 1 0,3 0 1,0 0-1,0-1 116,2 3-161,-4 0 1,-1-1 87,-4-1 1,-3-1 0,-2-1-1,-3 1 158,-2 1 1,-4-1-1,-4-2 1,-4 1-1,-4-1 1,-2 0 129,-1-2 1,-2 0 0,2-2 0,-2-2-44,1-1 1,5 0 0,0-1 0,3-1-374,1-3 1,5 0 0,1-4-422,3-2 0,4-4 0,2-1 0,5-3-307,2-1 1,1-2 0,0-1 0,1 1-723,1 3 1455,0-3 0,-2 8 0,-1-6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1:47.702"/>
    </inkml:context>
    <inkml:brush xml:id="br0">
      <inkml:brushProperty name="width" value="0.04286" units="cm"/>
      <inkml:brushProperty name="height" value="0.04286" units="cm"/>
      <inkml:brushProperty name="color" value="#E71224"/>
    </inkml:brush>
  </inkml:definitions>
  <inkml:trace contextRef="#ctx0" brushRef="#br0">28 1 8301,'0'6'0,"-1"1"0,-1 1 0,0 0 102,1 1 1,-1 3-1,1-2 1,-2-1-1,1 1 1,0-1 0,-1 1-103,2-1 0,-3 0 0,0-2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2:16.246"/>
    </inkml:context>
    <inkml:brush xml:id="br0">
      <inkml:brushProperty name="width" value="0.04286" units="cm"/>
      <inkml:brushProperty name="height" value="0.04286" units="cm"/>
      <inkml:brushProperty name="color" value="#E71224"/>
    </inkml:brush>
  </inkml:definitions>
  <inkml:trace contextRef="#ctx0" brushRef="#br0">75 0 9235,'-10'12'0,"1"0"0,-1 2 0,0 5 0,1 3 0,2 6 0,0 3 382,0 2 0,3 1 0,2-2 1,2-3-1,3-1 0,3-3 0,4-3 1,2-1-532,3-3 0,2-1 0,0-4 0,0-2 149,2-2 0,1 2 0,1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2:54.982"/>
    </inkml:context>
    <inkml:brush xml:id="br0">
      <inkml:brushProperty name="width" value="0.04286" units="cm"/>
      <inkml:brushProperty name="height" value="0.04286" units="cm"/>
      <inkml:brushProperty name="color" value="#E71224"/>
    </inkml:brush>
  </inkml:definitions>
  <inkml:trace contextRef="#ctx0" brushRef="#br0">0 14 8730,'3'-4'277,"-1"1"0,1 3 0,1-2 0,0 0 0,1 0 0,1 1 0,1 1-20,0 0 0,0 3 1,1 2-1,0 2 0,1 2 1,0 2 168,1 2 0,-2 4 0,1 1 0,-2 3-23,0 2 0,-2-5 0,-1 3 0,2-2-148,0-2 1,1 2-1,-1-3 1,1-1-246,0-3 1,2-2 0,0-3 0,0 0-456,1-1 1,0-2 0,2-2-1,-3-1 1,1-1-2078,-1 0 2120,0 0 0,-6 1 0,-3 1 262,-4 3 0,-5 4 1,-2 2 1735,1 2-1135,-3 4 0,7-3 0,0 3 0,0 0 408,2 1 1,-1 4-572,3 1 0,0 0 0,2-1 0,0 2 0,0-1 1,-1-1 94,-2-2 1,2-2-688,-4 0 0,3 1 0,-2-4 0,-2-1-642,0-2 1,-1-3 0,1 2-1,-1-2 1,0-2 0,0-3 935,0-1 0,-3 3 0,0-3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7:33:13.987"/>
    </inkml:context>
    <inkml:brush xml:id="br0">
      <inkml:brushProperty name="width" value="0.08571" units="cm"/>
      <inkml:brushProperty name="height" value="0.08571" units="cm"/>
      <inkml:brushProperty name="color" value="#E71224"/>
    </inkml:brush>
  </inkml:definitions>
  <inkml:trace contextRef="#ctx0" brushRef="#br0">40 0 8031,'-4'10'0,"-1"2"0,1 2 0,-1 3 0,2 2 392,0 4 1,-2 3-1,3 2 1,0 0-1,0 1 1,-1-1-1,2-1 1,0-4 129,1-1 1,3-8 0,2-1 0,0-3-383,2-2 1,2-3-1,0-3 1,1-2-361,0-2 1,1-5 0,-2-4-526,2-1 1,-3-2 0,0 1-1,-2 0 1,-3 0-250,0 2 1,0-1 993,-3 4 0,0-4 0,0 1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1:55.389"/>
    </inkml:context>
    <inkml:brush xml:id="br0">
      <inkml:brushProperty name="width" value="0.04286" units="cm"/>
      <inkml:brushProperty name="height" value="0.04286" units="cm"/>
      <inkml:brushProperty name="color" value="#E71224"/>
    </inkml:brush>
  </inkml:definitions>
  <inkml:trace contextRef="#ctx0" brushRef="#br0">48 1 8037,'-1'4'-20,"0"1"1,-2 0-1,0 1 1,-1 2 0,0 0-1,-2 2 20,-2 1 0,0 0 0,-2 3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1:56.266"/>
    </inkml:context>
    <inkml:brush xml:id="br0">
      <inkml:brushProperty name="width" value="0.04286" units="cm"/>
      <inkml:brushProperty name="height" value="0.04286" units="cm"/>
      <inkml:brushProperty name="color" value="#E71224"/>
    </inkml:brush>
  </inkml:definitions>
  <inkml:trace contextRef="#ctx0" brushRef="#br0">178 7 7971,'0'-4'163,"-3"2"0,1 4 0,0 3 0,-1 1 0,-2 4 0,-2 1 0,-1 3 0,-2 1 397,0 1 0,1 0 0,-2-2 0,1 1-431,2 1 0,-2-1 0,1-2 0,0-3-312,2 0 1,0-1 0,0-3-1,0 0-146,0-2 1,1-2 328,-1 3 0,0-6 0,0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1:56.441"/>
    </inkml:context>
    <inkml:brush xml:id="br0">
      <inkml:brushProperty name="width" value="0.04286" units="cm"/>
      <inkml:brushProperty name="height" value="0.04286" units="cm"/>
      <inkml:brushProperty name="color" value="#E71224"/>
    </inkml:brush>
  </inkml:definitions>
  <inkml:trace contextRef="#ctx0" brushRef="#br0">0 1 7971,'7'0'471,"0"3"1,0 2-1,0 3 375,2 4 1,-1-2-1,1 2 1,-1 0-531,-2 1 0,1 0 1,0-2-1,0-2-456,0-1 1,0-1 0,-1-1 0,-1 0-1588,0-1 1727,-4 1 0,5-2 0,-2 3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2:17.143"/>
    </inkml:context>
    <inkml:brush xml:id="br0">
      <inkml:brushProperty name="width" value="0.04286" units="cm"/>
      <inkml:brushProperty name="height" value="0.04286" units="cm"/>
      <inkml:brushProperty name="color" value="#E71224"/>
    </inkml:brush>
  </inkml:definitions>
  <inkml:trace contextRef="#ctx0" brushRef="#br0">0 14 8869,'2'-6'0,"2"1"0,3 3 0,3 2 0,2 2 188,1 3 1,4 4 0,0 3 0,1 3 0,-2 3 0,-2 4 0,-1 2 0,-2 3 0,-2 2-126,-4 2 0,-2 0 1,-4 1-281,-1-2 1,-5 2 0,-3-5 0,-2-2-700,1-1 0,2-3 916,-3 0 0,1-4 0,-3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2:17.521"/>
    </inkml:context>
    <inkml:brush xml:id="br0">
      <inkml:brushProperty name="width" value="0.04286" units="cm"/>
      <inkml:brushProperty name="height" value="0.04286" units="cm"/>
      <inkml:brushProperty name="color" value="#E71224"/>
    </inkml:brush>
  </inkml:definitions>
  <inkml:trace contextRef="#ctx0" brushRef="#br0">0 6 9250,'3'-4'0,"2"3"0,2 2 0,2 4 0,2 5 0,4 3 0,2 6 0,4 6 0,2 3 307,1 3 1,0 4 0,-3 0 0,-4 2 0,-3 2 0,-5 0 0,-5 3 0,-2-1-664,-2-2 1,-6 2-1,-3-3 1,-3-1 355,-2-3 0,-3 0 0,0-3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3:52.331"/>
    </inkml:context>
    <inkml:brush xml:id="br0">
      <inkml:brushProperty name="width" value="0.04286" units="cm"/>
      <inkml:brushProperty name="height" value="0.04286" units="cm"/>
      <inkml:brushProperty name="color" value="#E71224"/>
    </inkml:brush>
  </inkml:definitions>
  <inkml:trace contextRef="#ctx0" brushRef="#br0">130 11 7358,'0'-3'1747,"0"-1"-1387,0 3 1,-1-1-152,-1 2 0,1 0 15,-3 0-178,3 0 1,-3 0-1,0 0 13,-1 0 1,2 2-1,-1 0-7,0 1 1,0 0-117,-2 3 0,1-2 1,0 0-1,1-1 59,1 0 1,1 0 0,-1 0 0,1-1 9,1 3 0,-2-1 0,1 2 0,0-1 1,-1 0-16,2 0 1,0 3-1,1 1 1,-1 1 24,-1 3 0,0 0 1,2 3 6,-2 0 1,1 1 56,-3 1 0,1 1 0,-1-2 0,1-2 1,-1-2-1,1-4 100,-1-2-30,3-1 1,-2-1 0,2-1 266,-1-1 1,0-2-259,0 1 1,1-1-1222,-3-1 908,3 0 1,3 2-1,3 1 75,1 0-1,2 2 1,-1-2 0,-1 1 153,0 0 1,-1 0 0,0 0-1,0 1 1,-1 2 489,0 2 0,-3 3 1,2 3 903,0 2-1139,-1-1 1,-2 7-1,-1-1 1,0 2-1,-1 0 593,1 0 1,0-4-774,1-2 1,0-4-1,1-2 1,1-1-731,1 0 1,2-3-1,1-3 1,0-1-391,1-2 1,2 0 0,-1-2 0,0 0-7,1 0 0,-1 0 0,-1 0-118,-1 0 1096,1 0 0,-1 2 0,2 1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3:54.576"/>
    </inkml:context>
    <inkml:brush xml:id="br0">
      <inkml:brushProperty name="width" value="0.04286" units="cm"/>
      <inkml:brushProperty name="height" value="0.04286" units="cm"/>
      <inkml:brushProperty name="color" value="#E71224"/>
    </inkml:brush>
  </inkml:definitions>
  <inkml:trace contextRef="#ctx0" brushRef="#br0">164 32 7008,'0'-5'504,"0"1"1,0 1 0,-1-1-245,-1 1 1,2 0-1,-3 2 1,1-1-80,-1-1 1,0 2 0,-1-1-1,0 1-31,-1 1 0,-2 0 0,0 0 0,-2 0-118,0 0 1,-1 3-1,0 0 1,1 3 251,0 1-336,0-2 1,-1 5-1,1-3 1,1 2-7,0 0 0,2 3 1,2 1-1,2 0 90,2 2 1,3 0 0,3 1 0,3 0-1,3-1 19,-1 1 1,3 0 268,0 0 1,-1 0 0,-1 1 0,-3 0-75,0-2 1,-3 2-1,-1-2 1,-2-1-140,-3 0 0,0 0 0,-2-2 0,-2 0 48,-3 1 0,-1-4 1,-2 1-1,-1-1 70,1-3 1,-3-2-1,1-3 1,0 0 143,1-1-185,1-2-324,1-1 1,2-3 0,2-1 0,2 0-1,1-1 1,2-2-933,2 0 0,2 0 0,4-1 0,0 0 1072,1-1 0,1 1 0,1-2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3:55.745"/>
    </inkml:context>
    <inkml:brush xml:id="br0">
      <inkml:brushProperty name="width" value="0.04286" units="cm"/>
      <inkml:brushProperty name="height" value="0.04286" units="cm"/>
      <inkml:brushProperty name="color" value="#E71224"/>
    </inkml:brush>
  </inkml:definitions>
  <inkml:trace contextRef="#ctx0" brushRef="#br0">6 11 6595,'-3'0'2340,"0"0"-1467,3-2 0,1 1-736,1-3 0,1 3 0,2-1 1,0 2-66,1 0 0,-1 0 1,1 0 7,1 0 0,-1 0 1,0 2-1,-1 1 102,-2 2 1,-2 0-1,1 1 1,-1 0 161,-1 1 1,-2-1 0,0 2 0,-1 0 473,-1-2 1,1 0-462,-1-1 1,3-1-780,-1-1 0,2-1 0,3-1 0,1-2-659,3-1 1,1-2-1,0 1 1,0 0 1080,2-1 0,0 1 0,0-2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3:57.181"/>
    </inkml:context>
    <inkml:brush xml:id="br0">
      <inkml:brushProperty name="width" value="0.04286" units="cm"/>
      <inkml:brushProperty name="height" value="0.04286" units="cm"/>
      <inkml:brushProperty name="color" value="#E71224"/>
    </inkml:brush>
  </inkml:definitions>
  <inkml:trace contextRef="#ctx0" brushRef="#br0">79 1 8007,'-5'0'28,"-1"0"1,0 2 0,-1 2 336,0 3 1,1 1 0,-1 5-1,0 3 1,1 2 0,0 3 0,1 3-1,0 3 368,1 1 1,2 3-1,2 1 1,0 0-501,0 2 1,4-4 0,2 0 0,2-4-479,1-3 0,3 0 0,2-6 1,1-2-700,-1-2 1,1-3 0,-1 0 943,-1-2 0,2-1 0,-1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3:57.829"/>
    </inkml:context>
    <inkml:brush xml:id="br0">
      <inkml:brushProperty name="width" value="0.04286" units="cm"/>
      <inkml:brushProperty name="height" value="0.04286" units="cm"/>
      <inkml:brushProperty name="color" value="#E71224"/>
    </inkml:brush>
  </inkml:definitions>
  <inkml:trace contextRef="#ctx0" brushRef="#br0">63 0 8231,'-5'1'0,"-1"1"0,1 3 0,0 2 317,0 1 0,-1 4 0,1 3 0,0 3 0,0 3 0,0 2 0,1 3 358,0 2 1,3-1 0,0 2-677,2-1 0,3-1 1,3 1-1,1-3 0,3-3-628,1-2 0,2-1 0,2-3 629,-1-2 0,4-3 0,-1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7:33:14.195"/>
    </inkml:context>
    <inkml:brush xml:id="br0">
      <inkml:brushProperty name="width" value="0.08571" units="cm"/>
      <inkml:brushProperty name="height" value="0.08571" units="cm"/>
      <inkml:brushProperty name="color" value="#E71224"/>
    </inkml:brush>
  </inkml:definitions>
  <inkml:trace contextRef="#ctx0" brushRef="#br0">0 107 8242,'7'0'0,"0"-1"0,2-1 188,2-2 0,2-3 1,3-1-1,4-1-96,1 1 1,3-2-1,-1 2 1,0-1-628,0 2 0,-2 0 1,-2 1 534,-2-1 0,-2 1 0,1-1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4:03.676"/>
    </inkml:context>
    <inkml:brush xml:id="br0">
      <inkml:brushProperty name="width" value="0.04286" units="cm"/>
      <inkml:brushProperty name="height" value="0.04286" units="cm"/>
      <inkml:brushProperty name="color" value="#E71224"/>
    </inkml:brush>
  </inkml:definitions>
  <inkml:trace contextRef="#ctx0" brushRef="#br0">85 63 7995,'1'-3'84,"0"1"0,0 0 0,1-2-5,-2-1 0,1 0 0,0 0 0,1 0 0,-1-1 0,-1 1 1,0 0 53,0 0 1,0 0 97,-2 1 0,1 2 24,-3 2 1,-1 1-1,-2 1 1,-2 3-1,1 3 1,-1 3 127,0 1 1,2 0-1,-1 1 1,0 1 102,2-1 0,2-1-207,0 0 1,3-1 0,-1-2 0,2-2-289,0-1 0,0-2 0,2 0 0,1-2-250,2-2 0,3 0 0,1-3 0,0-2-133,2-3 1,0-4-436,-1 0 1,-1-1 369,0 1 0,-3 2 0,1 0 741,-1 2 0,-4 4 57,-2 4 0,-2 3 0,-3 4 0,-1 5 111,-1 3 0,1 2 0,-1 3 0,1 1 115,1 0 1,0 0 72,2 2 0,-1 0-138,2 0 1,-2 0 0,2-2 0,0 0 825,-1 0-1295,-1-2 1,4-1-1,-2-4-173,1-2 1,1-2 0,0-1-298,0-2-516,3-3 0,-1-3 0,4-3-124,-1-5-2,3-4 1,-1-5 0,3 0-50,-2-2 0,1 1 1128,2-1 0,-1 1 0,1 3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4:04.979"/>
    </inkml:context>
    <inkml:brush xml:id="br0">
      <inkml:brushProperty name="width" value="0.04286" units="cm"/>
      <inkml:brushProperty name="height" value="0.04286" units="cm"/>
      <inkml:brushProperty name="color" value="#E71224"/>
    </inkml:brush>
  </inkml:definitions>
  <inkml:trace contextRef="#ctx0" brushRef="#br0">38 0 8334,'-3'2'0,"0"2"0,2 1 0,-1 0-5,1 0 0,-2 1 0,1 0 1,0 1-1,-1 0 0,0-1 1,1-1-1,0 0-434,0 1 0,1-1 439,0 0 0,-2-2 0,0-1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4:06.056"/>
    </inkml:context>
    <inkml:brush xml:id="br0">
      <inkml:brushProperty name="width" value="0.04286" units="cm"/>
      <inkml:brushProperty name="height" value="0.04286" units="cm"/>
      <inkml:brushProperty name="color" value="#E71224"/>
    </inkml:brush>
  </inkml:definitions>
  <inkml:trace contextRef="#ctx0" brushRef="#br0">122 0 7888,'-1'5'224,"0"-2"1,-2 4 0,-1-1 0,0 1 0,-1 2 0,-2 2 0,-1 1 0,0 2 0,0 0 232,1 0 0,-3-2 1,2 2-1,0-1-611,1-2 1,1 0 0,1-2-928,-1-2 1,3-2-279,-1-2 1359,3 0 0,-3-3 0,1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4:06.571"/>
    </inkml:context>
    <inkml:brush xml:id="br0">
      <inkml:brushProperty name="width" value="0.04286" units="cm"/>
      <inkml:brushProperty name="height" value="0.04286" units="cm"/>
      <inkml:brushProperty name="color" value="#E71224"/>
    </inkml:brush>
  </inkml:definitions>
  <inkml:trace contextRef="#ctx0" brushRef="#br0">0 0 11188,'5'1'0,"1"1"0,-1 1 0,0 2 0,0 3 0,1 0 0,0 3 0,0 1 0,1 0 0,-1 1 0,0 1 0,0-1 0,-2 0 0,0-2 0,0-1 460,0-2 1,0-1 0,0 0-3453,-3-1 2992,2-1 0,-2 0 0,1 1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4:07.276"/>
    </inkml:context>
    <inkml:brush xml:id="br0">
      <inkml:brushProperty name="width" value="0.04286" units="cm"/>
      <inkml:brushProperty name="height" value="0.04286" units="cm"/>
      <inkml:brushProperty name="color" value="#E71224"/>
    </inkml:brush>
  </inkml:definitions>
  <inkml:trace contextRef="#ctx0" brushRef="#br0">1 0 7950,'5'0'80,"1"1"0,-1 0 0,0 3 239,0 1 0,2 5 1,0 2-1,0 3 225,1 3 0,-2-1 0,0 2-392,-2 1 1,1-1 0,-4-1 0,0 1-79,0-2 1,-1-1 0,-1 0 0,0 0-388,-3-1 0,-1-1 0,0 0 0,-1-1-1219,-1-1 1,1-1 1531,-1-1 0,-1 1 0,0-1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4:13.801"/>
    </inkml:context>
    <inkml:brush xml:id="br0">
      <inkml:brushProperty name="width" value="0.04286" units="cm"/>
      <inkml:brushProperty name="height" value="0.04286" units="cm"/>
      <inkml:brushProperty name="color" value="#E71224"/>
    </inkml:brush>
  </inkml:definitions>
  <inkml:trace contextRef="#ctx0" brushRef="#br0">1 1 8061,'5'0'-2,"1"0"1,1 3-1,2 2 1,2 3-1,2 3 1,1 1 214,0 4 1,-1 2-1,-1 4 1,0 1 0,-3 2-1,-2 2 1,-3 2 0,-3-1 186,-1 1 1,-4 0-1,-2-2 1,0-1-683,-2-2 1,2-4 0,-1-3-1,2-2-115,2-3 0,-1-3 1,1-3 396,0-2 0,0 1 0,-3-2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4:15.830"/>
    </inkml:context>
    <inkml:brush xml:id="br0">
      <inkml:brushProperty name="width" value="0.04286" units="cm"/>
      <inkml:brushProperty name="height" value="0.04286" units="cm"/>
      <inkml:brushProperty name="color" value="#E71224"/>
    </inkml:brush>
  </inkml:definitions>
  <inkml:trace contextRef="#ctx0" brushRef="#br0">1 21 8092,'0'-4'301,"0"2"1,1-1 0,2 0 34,0 1 1,0 0-155,2 0 0,1 1 1,-1 0-1,0 1 335,1 1 1,-1 1-349,0 3 1,0 0 0,-1 4-1,-1 2 103,1 3 0,1 1 0,-1 2 1,-1 0 174,-1 0 0,2 2 0,0-1 0,0-1-203,1-1 1,1-2 0,-1-2-225,0-1 0,2-1 0,1-1 1,0-2-1,0-2-322,0-1 0,-1 0 0,1-2 1,0-1-1447,-2-1 0,0 0 1389,-1 0 0,-4 3 1,-3 2 890,-2 2 0,-4 2 0,0 3 0,0 2 240,1 3 1,1 5-1,1 0 1,0 3-32,2 2 0,-2 4 1,2-1-1,0 1-281,-1 0 1,1-3-1,-2-2-882,1-2 1,0-4-1,2-2 1,-1-2-1,-1-2-4949,-1-3 4739,2 0 1,-2-5 631,0 0 0,-5-2 0,-4 1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4:37.931"/>
    </inkml:context>
    <inkml:brush xml:id="br0">
      <inkml:brushProperty name="width" value="0.04286" units="cm"/>
      <inkml:brushProperty name="height" value="0.04286" units="cm"/>
      <inkml:brushProperty name="color" value="#E71224"/>
    </inkml:brush>
  </inkml:definitions>
  <inkml:trace contextRef="#ctx0" brushRef="#br0">35 9 9440,'-3'-5'432,"1"1"1,-3 5 0,0 2-2267,0 3 1,3 2 1833,-1 0 0,-1 1 0,-1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4:38.074"/>
    </inkml:context>
    <inkml:brush xml:id="br0">
      <inkml:brushProperty name="width" value="0.04286" units="cm"/>
      <inkml:brushProperty name="height" value="0.04286" units="cm"/>
      <inkml:brushProperty name="color" value="#E71224"/>
    </inkml:brush>
  </inkml:definitions>
  <inkml:trace contextRef="#ctx0" brushRef="#br0">17 0 8005,'0'9'70,"0"-1"0,0 1 1,0 0-1,0 0 1,0 2 387,0 0 1,0 5 0,0-2-208,0 3 1,-1-3 0,0 0 0,-2-2 0,1-1-68,1-2-2498,-3 0 885,3-4 1429,-3-5 0,8-9 0,1-4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4:38.625"/>
    </inkml:context>
    <inkml:brush xml:id="br0">
      <inkml:brushProperty name="width" value="0.04286" units="cm"/>
      <inkml:brushProperty name="height" value="0.04286" units="cm"/>
      <inkml:brushProperty name="color" value="#E71224"/>
    </inkml:brush>
  </inkml:definitions>
  <inkml:trace contextRef="#ctx0" brushRef="#br0">252 1 8034,'-9'3'144,"1"3"0,1 2 1,2 1-1,-1 3 1,0 3-1,1 6 1,2 4-1,1 5 0,1 1 872,1 2 0,0 5 0,0-2 0,0 1-587,0-2 1,-1 4 0,-1-7 0,-2 0-146,-1-1 0,-1-3 0,-2-5 0,-1-3-210,0-1 0,0-5 0,-3-1 1,-1-1-904,-1-4 0,-2-1 0,1-4 0,-1-1-75,-1-1 904,3-1 0,-2-7 0,2-3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7:33:14.663"/>
    </inkml:context>
    <inkml:brush xml:id="br0">
      <inkml:brushProperty name="width" value="0.08571" units="cm"/>
      <inkml:brushProperty name="height" value="0.08571" units="cm"/>
      <inkml:brushProperty name="color" value="#E71224"/>
    </inkml:brush>
  </inkml:definitions>
  <inkml:trace contextRef="#ctx0" brushRef="#br0">20 179 8095,'3'4'107,"2"-2"1,1-1 0,0-1 0,2-1 0,0-1 0,1-2-116,-1-2 0,1-4 0,1-2 0,0-2 51,-1-1 1,0-1 0,-2 1 0,-1-1-109,-2 2 0,-1 0 0,-3 3 1,0 0-121,0 2 0,-1 2 1,-1 3-1,-3 1 456,-3 2 0,-3 3 1,-2 3-1,0 3 600,0 4 1,-1 0 0,2 1-392,1 1 0,-1 2 1,4 1-1,1 0 1,3 0 72,1 0 1,1 0-1,2 0-281,3 0 1,2-3-267,4-1 1,4-3-319,0-3 1,3-1-1089,4-2 1,2-2 783,0-4 0,3-5-1109,0-4 1,2-3 1724,0-2 0,1-5 0,-5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4:38.765"/>
    </inkml:context>
    <inkml:brush xml:id="br0">
      <inkml:brushProperty name="width" value="0.04286" units="cm"/>
      <inkml:brushProperty name="height" value="0.04286" units="cm"/>
      <inkml:brushProperty name="color" value="#E71224"/>
    </inkml:brush>
  </inkml:definitions>
  <inkml:trace contextRef="#ctx0" brushRef="#br0">1 79 8105,'8'-4'158,"2"2"0,1-3 1,1 1-1,1 1 1,0 0-1,1 0 1,1-1-1,2-1 1,3 0-532,0-2 1,0 3 372,-3-2 0,1-4 0,-1-3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4:42.172"/>
    </inkml:context>
    <inkml:brush xml:id="br0">
      <inkml:brushProperty name="width" value="0.04286" units="cm"/>
      <inkml:brushProperty name="height" value="0.04286" units="cm"/>
      <inkml:brushProperty name="color" value="#E71224"/>
    </inkml:brush>
  </inkml:definitions>
  <inkml:trace contextRef="#ctx0" brushRef="#br0">148 95 8349,'2'-8'0,"1"-1"35,-1 0 0,-1 1 0,-1-1 0,0 0 0,0 1 0,0-1 27,0 0 0,-1 2 0,-2 1 0,-2 3 0,-3 2 0,-1 1 0,0 1 0,-2 3 0,-1 5 0,-1 3 527,0 2 1,-1 6-1,2-1-306,-2 2 0,4 1 0,1-2 0,3 0 1,2-2 433,2-3 0,1 1-980,1-5 1,4 0 0,2-5 0,3-3-70,2-2 0,3-8 0,3-3 0,0-2-111,1-4 0,-2 1 0,-3 1 0,-3 3 169,-3 4 1,-2 4-1,0 7 2020,-2 5-1282,-6 7 1,-2 8 147,-7 8 1,2-2-1,-1 6 1,1 1-1,2-1 1,-1-1 371,0 0 0,3-4-757,1-2 1,3-6-1,-1-3 1,2-3-1,1-2 580,0-4 0,1-5-1446,2-3 0,2-10 1,3-4-1,2-6-601,1-3 634,-1-2 1,5-4-108,-3 0 127,0 4 1,-4 1 0,1 3-1201,0 1 1786,-1 3 0,5-2 0,0 3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4:43.666"/>
    </inkml:context>
    <inkml:brush xml:id="br0">
      <inkml:brushProperty name="width" value="0.04286" units="cm"/>
      <inkml:brushProperty name="height" value="0.04286" units="cm"/>
      <inkml:brushProperty name="color" value="#E71224"/>
    </inkml:brush>
  </inkml:definitions>
  <inkml:trace contextRef="#ctx0" brushRef="#br0">18 4 7764,'-1'-4'-148,"-2"4"0,-2 4 0,-3 5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4:43.842"/>
    </inkml:context>
    <inkml:brush xml:id="br0">
      <inkml:brushProperty name="width" value="0.04286" units="cm"/>
      <inkml:brushProperty name="height" value="0.04286" units="cm"/>
      <inkml:brushProperty name="color" value="#E71224"/>
    </inkml:brush>
  </inkml:definitions>
  <inkml:trace contextRef="#ctx0" brushRef="#br0">27 0 8055,'0'10'135,"-1"0"1,-1 2-1,-1-2 1,0 0 331,-1-1 1,3-1 0,-2 1 0,2 0-291,1-1 1,-3 1-36,0 0 1,1-4-1309,2 1-241,0-4 0,0 1 1407,0-6 0,3-2 0,2-3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4:44.221"/>
    </inkml:context>
    <inkml:brush xml:id="br0">
      <inkml:brushProperty name="width" value="0.04286" units="cm"/>
      <inkml:brushProperty name="height" value="0.04286" units="cm"/>
      <inkml:brushProperty name="color" value="#E71224"/>
    </inkml:brush>
  </inkml:definitions>
  <inkml:trace contextRef="#ctx0" brushRef="#br0">199 35 7126,'0'-8'-1302,"0"2"2017,0 0-95,-3 4 1,1-4-269,-4 3 1,3 0 0,-3 3 0,0 1 0,2 2 0,1 3 0,1 5 55,-1 3 1,2 3 0,-2 0 0,2 0-352,1 1 1,1-2-1,1-1-242,1 0 1,0-5-1,-3 2 189,0-2 1,-1-6 0,-2-1 0,-3-2-1,-3-2 98,-2-2 1,-3 0 0,-3-4-1,0 1-480,-1-1 0,2 1 0,2-1 0,2 1 378,3-1 0,0-4 0,0-3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4:44.857"/>
    </inkml:context>
    <inkml:brush xml:id="br0">
      <inkml:brushProperty name="width" value="0.04286" units="cm"/>
      <inkml:brushProperty name="height" value="0.04286" units="cm"/>
      <inkml:brushProperty name="color" value="#E71224"/>
    </inkml:brush>
  </inkml:definitions>
  <inkml:trace contextRef="#ctx0" brushRef="#br0">43 1 7467,'-8'0'-1371,"-1"4"1371,1 1 0,-1 3 0,0 1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4:45.015"/>
    </inkml:context>
    <inkml:brush xml:id="br0">
      <inkml:brushProperty name="width" value="0.04286" units="cm"/>
      <inkml:brushProperty name="height" value="0.04286" units="cm"/>
      <inkml:brushProperty name="color" value="#E71224"/>
    </inkml:brush>
  </inkml:definitions>
  <inkml:trace contextRef="#ctx0" brushRef="#br0">27 1 8065,'0'12'15,"0"-1"0,-1 2 0,-1 1 173,-1-1 1,-1 1 0,2 0 99,-1-2 1,0 0 0,1 0-584,-1-2 1,0-3-68,3-1 0,0-5 0,0-1 362,0-5 0,4-3 0,1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4:45.298"/>
    </inkml:context>
    <inkml:brush xml:id="br0">
      <inkml:brushProperty name="width" value="0.04286" units="cm"/>
      <inkml:brushProperty name="height" value="0.04286" units="cm"/>
      <inkml:brushProperty name="color" value="#E71224"/>
    </inkml:brush>
  </inkml:definitions>
  <inkml:trace contextRef="#ctx0" brushRef="#br0">26 0 8250,'0'10'0,"0"1"0,0 1 380,0 2 1,-4-3 0,-1 4-1,0-1 197,-1-1 0,4 0 1,-1-4-130,2-1 0,2-4-326,2-4 1,3-5 0,4-6-105,2-4 0,0 2 0,-1-1 1,1 2 221,-2 1 0,0 6 0,-2 2 0,0 4-43,-2 4 1,1 4 0,-4 7 0,-2 0-55,0-1 0,-1 5 0,0-4 0,0-2-916,0 0 1,-2-3-2671,-1-2 3443,0-4 0,7-5 0,0-5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4:46.720"/>
    </inkml:context>
    <inkml:brush xml:id="br0">
      <inkml:brushProperty name="width" value="0.04286" units="cm"/>
      <inkml:brushProperty name="height" value="0.04286" units="cm"/>
      <inkml:brushProperty name="color" value="#E71224"/>
    </inkml:brush>
  </inkml:definitions>
  <inkml:trace contextRef="#ctx0" brushRef="#br0">26 0 8397,'0'10'0,"0"0"0,0 4 0,0 2 464,0 5 0,0 4 0,0 3 0,-1 2 0,-1 0 0,-2 0 0,0-2 0,1-2-119,1-3 0,1 0 0,1-5 0,-1-2-619,-2-3-845,2-1 1,-3-9 281,4-3 1,0-3 0,0-7 0,1-1 836,2 0 0,-2-5 0,3 3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4:46.974"/>
    </inkml:context>
    <inkml:brush xml:id="br0">
      <inkml:brushProperty name="width" value="0.04286" units="cm"/>
      <inkml:brushProperty name="height" value="0.04286" units="cm"/>
      <inkml:brushProperty name="color" value="#E71224"/>
    </inkml:brush>
  </inkml:definitions>
  <inkml:trace contextRef="#ctx0" brushRef="#br0">0 1 10043,'6'0'1114,"0"0"-914,0 0 1,3 0-1,3 0 1,1 0 0,1 0-260,1 0 0,-1 0 0,3 0 0,-2 0-398,0 0 1,-2 0 0,1 0 0,-2 0-868,-2 0 1324,-2 0 0,1 3 0,0 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7:33:04.020"/>
    </inkml:context>
    <inkml:brush xml:id="br0">
      <inkml:brushProperty name="width" value="0.08571" units="cm"/>
      <inkml:brushProperty name="height" value="0.08571" units="cm"/>
      <inkml:brushProperty name="color" value="#E71224"/>
    </inkml:brush>
  </inkml:definitions>
  <inkml:trace contextRef="#ctx0" brushRef="#br0">398 93 8334,'-5'-11'-103,"1"1"1,-2 0 0,-1 0 0,-3 0-1,-1 2 1,-2 1 0,-3 0 0,-1 1 0,-2 0 554,-2 1 0,-1 2 0,-1 3 0,0 2 0,2 1 0,-1 6 0,2 2-247,0 3 0,-2 6 1,5 2-1,-2 4 1,2 2-1,2 2 1,3 6 4,3 2 0,5 7 0,1 2 0,3 3 0,3 0 1,5-1-1,4-1 0,5-3 0,2-3-78,1-6 0,3-2 0,2-7 0,3-5-101,0-5 1,5-7 0,0-8 0,2-3 35,0-3 1,3-7 0,-5-10 0,0-5-134,-1-4 1,-3-6 0,-2-1 0,-1-2 0,-3-1-490,-3 0 573,-6 0-182,-7 0 156,-4 4 0,-5-1 0,-4 2 45,-7 0 0,-4-1 0,-7 1 0,-1 1 0,-1 3-53,-1 4 1,1 5-1,-2 2 1,1 5 170,1 3 1,-2 3-1,4 5 1,0 2-585,-1 4 0,2 4 0,0 4 1,1 3-1000,1 3 1,0 5 1427,1 4 0,0 3 0,0 3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7:33:17.786"/>
    </inkml:context>
    <inkml:brush xml:id="br0">
      <inkml:brushProperty name="width" value="0.08571" units="cm"/>
      <inkml:brushProperty name="height" value="0.08571" units="cm"/>
      <inkml:brushProperty name="color" value="#E71224"/>
    </inkml:brush>
  </inkml:definitions>
  <inkml:trace contextRef="#ctx0" brushRef="#br0">133 54 7284,'2'-5'0,"0"1"0,0-1 0,-1-1 0,-1-1 295,0 1 1,-1-1 0,-1 1 0,-3 2 0,-1 1 134,0 3 0,-3 0 0,-1 0 0,1 3-225,-1 4 0,-2 1 0,2 5 0,-1 1-91,0 0 1,3 3 0,-1 0-1,1 2-77,2-2 0,2 2 0,2-4 1,1-1 10,1-2 1,3 0 0,2-3-41,3-1 0,3-4 1,3-1-1,0-3 0,3 0-418,0-3 0,-3-3 0,2-5 0,-2-2-337,-1 0 0,-3 3 0,-1 1 529,-1 1 0,-5 5 0,-4 5 1,-5 5 412,-4 6 0,-3 7 1,0 0-1,0 0 1310,2 1-1218,2-1 1,3-3 0,1-2 291,3-1 0,1-3 0,1 0 0,2-2-559,2-1 1,2-3 0,5-3 0,3-1-549,0-1 0,6-3 0,-1-2 0,1-4-276,-1-2 804,1-1 0,-6-1 0,3-1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4:47.141"/>
    </inkml:context>
    <inkml:brush xml:id="br0">
      <inkml:brushProperty name="width" value="0.04286" units="cm"/>
      <inkml:brushProperty name="height" value="0.04286" units="cm"/>
      <inkml:brushProperty name="color" value="#E71224"/>
    </inkml:brush>
  </inkml:definitions>
  <inkml:trace contextRef="#ctx0" brushRef="#br0">0 61 8960,'6'-4'1313,"6"-1"-1379,4 1 0,8-4 1,0 2-1,0-1-750,1 2 1,-1-2 815,-1 4 0,-1-4 0,-5 2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4:47.530"/>
    </inkml:context>
    <inkml:brush xml:id="br0">
      <inkml:brushProperty name="width" value="0.04286" units="cm"/>
      <inkml:brushProperty name="height" value="0.04286" units="cm"/>
      <inkml:brushProperty name="color" value="#E71224"/>
    </inkml:brush>
  </inkml:definitions>
  <inkml:trace contextRef="#ctx0" brushRef="#br0">27 1 9363,'-5'8'163,"-2"4"1,5-1 0,-1 1 0,0 0-1,0 2 1,1 0 0,1 0-1230,1-2 0,0 0 1066,0-3 0,4 3 0,1 2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4:52.415"/>
    </inkml:context>
    <inkml:brush xml:id="br0">
      <inkml:brushProperty name="width" value="0.04286" units="cm"/>
      <inkml:brushProperty name="height" value="0.04286" units="cm"/>
      <inkml:brushProperty name="color" value="#E71224"/>
    </inkml:brush>
  </inkml:definitions>
  <inkml:trace contextRef="#ctx0" brushRef="#br0">70 1 8180,'5'4'196,"-3"2"0,-2 4 0,-2 3 1,-3 0-1,-1 2 0,0-1 1,-1 0-1,0 2 0,-2-1-196,0 0 0,-3 1 0,-2-3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4:54.275"/>
    </inkml:context>
    <inkml:brush xml:id="br0">
      <inkml:brushProperty name="width" value="0.04286" units="cm"/>
      <inkml:brushProperty name="height" value="0.04286" units="cm"/>
      <inkml:brushProperty name="color" value="#E71224"/>
    </inkml:brush>
  </inkml:definitions>
  <inkml:trace contextRef="#ctx0" brushRef="#br0">0 1 9037,'9'9'0,"0"3"0,-1 3 0,1 4 445,0 1 0,2 4 0,2-2 0,-1 1 0,1 0 1,-2 0-1,1 0 0,-1-4-209,0-4 0,-2 1 0,0-5 0,0 1 0,-1-1 0,1 1-286,0-2-1237,-4-4 1,-3-2 0,-3-5 221,-2-2 0,-3 1 0,2-4 1065,-1 0 0,-1-2 0,-2-1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4:54.490"/>
    </inkml:context>
    <inkml:brush xml:id="br0">
      <inkml:brushProperty name="width" value="0.04286" units="cm"/>
      <inkml:brushProperty name="height" value="0.04286" units="cm"/>
      <inkml:brushProperty name="color" value="#E71224"/>
    </inkml:brush>
  </inkml:definitions>
  <inkml:trace contextRef="#ctx0" brushRef="#br0">261 8 7950,'-4'-4'1280,"-1"1"-653,-4 6 1,0 5 0,-3 7-232,-2 1 0,-3 5 0,0 2 0,-1 2-71,-2 1 1,0 3 0,-2 0 0,1-2-281,2-3 1,4-4 0,4-5 0,2-4-2098,3-1-1401,-1-1 3453,6-5 0,-3 0 0,4-4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4:55.350"/>
    </inkml:context>
    <inkml:brush xml:id="br0">
      <inkml:brushProperty name="width" value="0.04286" units="cm"/>
      <inkml:brushProperty name="height" value="0.04286" units="cm"/>
      <inkml:brushProperty name="color" value="#E71224"/>
    </inkml:brush>
  </inkml:definitions>
  <inkml:trace contextRef="#ctx0" brushRef="#br0">1 17 7351,'9'0'409,"-1"0"0,2-2 1,0-1-1,2 1 1,-1 0-1,-1 0 0,1-1 1,0 1-534,0 1 0,-1 1 1,-2 0-1,1 0-546,0 0 0,-4 0 670,1 0 0,0 4 0,3 1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4:55.505"/>
    </inkml:context>
    <inkml:brush xml:id="br0">
      <inkml:brushProperty name="width" value="0.04286" units="cm"/>
      <inkml:brushProperty name="height" value="0.04286" units="cm"/>
      <inkml:brushProperty name="color" value="#E71224"/>
    </inkml:brush>
  </inkml:definitions>
  <inkml:trace contextRef="#ctx0" brushRef="#br0">22 27 7923,'-9'0'824,"1"0"1,4 0-350,4 0 0,6 0 1,6-1-486,-1-2 1,1 1 0,1-3 0,-1 1-623,1 2 1,1-2-1,-2 2 632,-2 0 0,0 1 0,-1 1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4:56.776"/>
    </inkml:context>
    <inkml:brush xml:id="br0">
      <inkml:brushProperty name="width" value="0.04286" units="cm"/>
      <inkml:brushProperty name="height" value="0.04286" units="cm"/>
      <inkml:brushProperty name="color" value="#E71224"/>
    </inkml:brush>
  </inkml:definitions>
  <inkml:trace contextRef="#ctx0" brushRef="#br0">130 18 8023,'-3'-6'442,"1"0"0,-2 4 0,1-1-183,-3 2 1,1 1 0,-1 0 0,0 0-65,-2 0 1,-1 5 0,1 3 0,-1 4 14,0 1 1,-2-1-1,-1 2 1,3 0-23,2 0 0,0 1 0,4-3 0,1-1-103,1 2 0,1-3 0,1 1 1,2-1-198,3-2 1,3-2 0,1-1-25,2-1 1,3 2 0,0-4 0,1 0 0,0-1-61,-1-1 1,0 0 0,-3-1-1615,-2-1 1970,0 1 0,-12 2 0,-5 6 1,-4 5 479,-5 1 0,0 2 0,-1 2 0,-1 0 221,1 1 1,4 2 0,1 0 0,3-1-248,4 0 0,-2 1 0,5 0 0,3-2-445,4-2 1,6-1 0,4-3-1,2-2-510,3 0 0,3-2 1,5-3-408,1-2 0,3-2 0,-3-2 0,-1-3 0,-2-2-336,-3-2 1084,-2-6 0,-4 8 0,0-7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5:19.112"/>
    </inkml:context>
    <inkml:brush xml:id="br0">
      <inkml:brushProperty name="width" value="0.04286" units="cm"/>
      <inkml:brushProperty name="height" value="0.04286" units="cm"/>
      <inkml:brushProperty name="color" value="#E71224"/>
    </inkml:brush>
  </inkml:definitions>
  <inkml:trace contextRef="#ctx0" brushRef="#br0">74 1 11824,'-4'0'607,"-1"0"-576,0 0 1,0 1 0,0 0 0,1 2 0,0 0-1,1 1 26,1-1 1,-4 3-114,2 3 1,0-2 0,0 3 0,1-1-1,0 2 40,0-1 1,1 5 0,2-1 0,0 2 24,0 0 0,3 3 0,1-2 0,1 2-6,0-1 1,0 0 0,-2-2 0,0-1-217,0-1 155,2-4 0,-4 1 0,1-3 321,-1 1-273,-1-3 1,-3 0 279,1-2 1,-3 0 0,1-1 0,-2 1 191,-1 0 0,0-3 0,1 2-402,2 0 1,1-1 0,4 2 0,1 1-238,2 1 0,3 2 0,1 1 237,1 2 1,0 2-1,-2 2 1,-1 2 311,-2 2 0,1 1 1,-3 3 320,0 0 1,-1 3-162,-1-2 1,0 0 0,0 0-166,0-1 0,0-1 0,0-2 0,0-1 0,0-1-297,3-2 1,0-2-605,4-1 0,0-2 1,2 0-1,3-2-700,0 0 1,2-5 0,-1-1 0,-1-1-1,0 0 1234,-1 0 0,1-4 0,1-2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5:23.129"/>
    </inkml:context>
    <inkml:brush xml:id="br0">
      <inkml:brushProperty name="width" value="0.04286" units="cm"/>
      <inkml:brushProperty name="height" value="0.04286" units="cm"/>
      <inkml:brushProperty name="color" value="#E71224"/>
    </inkml:brush>
  </inkml:definitions>
  <inkml:trace contextRef="#ctx0" brushRef="#br0">88 86 5780,'3'4'1190,"0"-1"-1045,-3-3 124,0 0-28,3 0-87,-2 0-264,2 0 173,-3 0 1690,0 0-1617,3 0 1,-2-1-1,1-1-26,-1-2 1,-1-2-1,0-1-213,0 0 1,2 0 44,0-2 0,0 2 0,-2-2 40,0 1 0,-1 2 1,0-1 322,-1 0 0,-3 4 1,0 0-1,-1 3 1,0 3 243,-1 4 0,-2 1 0,0 5-179,1 1 0,-2 4 0,1 0 0,1 1 11,1 1 1,0 0-1,1-1 1,2-1-1,1-2-285,3-2 0,0-4 0,0-1-304,0-2 0,3-3 1,2-2-1,3-2-105,3-2 0,2-5 0,0-4 0,0-1-551,-2-2 0,1-1 1,-3 0 800,-1 2 0,-3 4 0,-1 6 1472,-1 5-1262,-4 5 1,-3 10 562,-2 6 0,-1-1 0,0 7 0,1 1 0,-1 2 178,0 2 0,3-2 0,2-3 0,1-3-364,1-2 1,0-5 0,0-4 0,1-3-526,1-3 0,0-2 0,2-3 0,2-2-447,0-1 1,1-7-1,1-3 1,2-3-114,0-1 0,-1-3 1,1 0-1,0 0-938,-2-1 0,-1 4 0,-2 3 0,0 0-2275,0 2 3774,-2 0 0,3 2 0,-3-1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7:33:30.464"/>
    </inkml:context>
    <inkml:brush xml:id="br0">
      <inkml:brushProperty name="width" value="0.08571" units="cm"/>
      <inkml:brushProperty name="height" value="0.08571" units="cm"/>
      <inkml:brushProperty name="color" value="#E71224"/>
    </inkml:brush>
  </inkml:definitions>
  <inkml:trace contextRef="#ctx0" brushRef="#br0">126 20 7978,'0'-7'154,"0"3"0,-1 0 0,-1 1 42,-2 2 1,-2 0 0,-1 1 0,1 1 0,-1 1 0,0 2-1,0 2 1,-1 1 63,-1 0 0,-1 1 0,2 2 1,-1 0-64,1-1 1,1 2-1,1-1 1,1-1-7,1 1 1,2 2-1,0-2 1,1 1-92,1 0 1,0-3 0,1 1-1,0-1-63,2-2 0,2-1 1,0-2-1,2 0 0,2-1-248,-1-1 1,0-1 0,-2 0-74,1 0 0,1-3 0,-1-2 0,-1-1-347,0 0 0,-3 1 605,-1 1 1,-2 2 0,-2 1 0,-2 3 18,-2 5 0,-1 2 0,0 5 1,1-1 257,-1 0 0,1 1 0,0 1 0,1 0 252,3 0 1,1-1 0,1-1 0,1-2-172,1-2 0,0-1 0,3 0 0,1-3-899,3-1 310,2 1 1,0-5 0,4 3-264,1-3 0,2-3 0,-1-2 0,1-2 520,-1-2 0,1-3 0,2 2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5:23.622"/>
    </inkml:context>
    <inkml:brush xml:id="br0">
      <inkml:brushProperty name="width" value="0.04286" units="cm"/>
      <inkml:brushProperty name="height" value="0.04286" units="cm"/>
      <inkml:brushProperty name="color" value="#E71224"/>
    </inkml:brush>
  </inkml:definitions>
  <inkml:trace contextRef="#ctx0" brushRef="#br0">1 7 9741,'3'-3'0,"1"0"0,2 3 357,1 0 0,-1 2 0,0 1 0,-1 0 0,-1 1 1,-1 0-1,-1 3 0,-2 2 221,0 1 1,0-1-1,0 1 1,-3 1-211,-1-1 1,-2-2-1,0 1 1,1-1 1173,0-2-1800,4-2 1,-1-1-321,4-3 0,2-2 0,3-1 0,1-1-759,1-1 0,1 1 0,-2 0 1,1-1 1336,-1 2 0,2-3 0,1 2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5:29.719"/>
    </inkml:context>
    <inkml:brush xml:id="br0">
      <inkml:brushProperty name="width" value="0.04286" units="cm"/>
      <inkml:brushProperty name="height" value="0.04286" units="cm"/>
      <inkml:brushProperty name="color" value="#E71224"/>
    </inkml:brush>
  </inkml:definitions>
  <inkml:trace contextRef="#ctx0" brushRef="#br0">1 7 11009,'4'0'281,"1"0"-210,0 0 0,-1 0 0,0 0-51,1 0 0,-1-2 0,1 0 24,0 0 1,-2 2-26,2 0 0,-3 0 0,2 0 0,0 2 77,-1 0 1,-1 3-1,1 0 1,-1 1-1,0 3 1,0 2 111,-2 2 0,0 1 0,0 2 0,0 1 308,0 3 1,0-2 0,1 2-110,1 0 1,-1 0 0,2-2-1,-1-1-198,1 0 1,2 2 0,-1-3-1,2-2-129,1 1 0,-1-2 1,2 0-1,0 0 1,2-1-608,0-1 1,1-4 0,2 1 0,-1-4-372,-1-1 1,-2 2 0,1-3 3,0-1 0,-4 0 469,-1-1 1,-4 1 0,1 0 102,-4 2 0,-2 2 0,-4-1 1775,-1 2-792,-3 4-222,5 0 1,-4 3 0,3 2 0,0 1 0,1 3 0,2 3 0,1 2 209,0-1 0,-1 2 0,2-1 0,1-1 0,0 0-536,0-3 1,-3-3 0,2-1 0,0-3-544,-3-2 1,0-1 0,0-3-2003,-1-1 1632,-3 1 0,2-2 1,-2-2-2409,0 0 3208,1 0 0,0-1 0,-2 2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5:37.320"/>
    </inkml:context>
    <inkml:brush xml:id="br0">
      <inkml:brushProperty name="width" value="0.04286" units="cm"/>
      <inkml:brushProperty name="height" value="0.04286" units="cm"/>
      <inkml:brushProperty name="color" value="#E71224"/>
    </inkml:brush>
  </inkml:definitions>
  <inkml:trace contextRef="#ctx0" brushRef="#br0">302 26 8239,'-7'-7'28,"-2"3"0,-1 0 0,0 0 0,-3 1 1,-2 0-1,-2 3 314,-3 1 1,1 3-1,0 5 1,0 0-1,0 2 1,0 3 0,1 1-1,1 2 1,1 0 186,2 0 1,1 3 0,2 3 0,3 1-110,3 1 0,2 0 0,3 0-242,0 0 0,6-4 1,3 2-1,6-3-88,2-3 0,5-1 0,1-5 0,1-3-205,1-2 1,4-3 0,3-3-1,1-1-304,1-1 0,0-5 1,-3-5-1,-1-3 0,-3-3-283,-2-1 0,-5-3 0,-1-1 520,-2-1 1,-3 3 0,-4-2-1,-4 2 334,-3 1-88,0 3 1,-7 0 0,-2 2 242,-2 0 0,-6-1 1,0 3-1,-2 0-198,0-1 1,-3 2-1,1 0 1,-1 2-385,-1 3 1,-2-1-1,-1 6 1,3 0-220,1 2 1,1 3 0,5 1-1,3 2-539,1 1 0,3-1 1033,2 1 0,-2 3 0,2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5:43.236"/>
    </inkml:context>
    <inkml:brush xml:id="br0">
      <inkml:brushProperty name="width" value="0.04286" units="cm"/>
      <inkml:brushProperty name="height" value="0.04286" units="cm"/>
      <inkml:brushProperty name="color" value="#E71224"/>
    </inkml:brush>
  </inkml:definitions>
  <inkml:trace contextRef="#ctx0" brushRef="#br0">641 1 8319,'-7'0'152,"0"3"0,-1 2 1,-2 4-1,-4 4 0,-3 5 1,-2 4-1,-2 5 1,-4 4 482,-1 4 0,-6 6 0,-2 5 0,-3 3 1,-2 1-1,-2 1 0,4 0 105,5-2 1,-3 0-1,7-2 1,-1-3-598,0 0 0,4-7 1,4-1-1,2-7-29,4-6 1,3-5-1,4-7-275,0-2 0,4-5-604,2-4 0,2-6 0,2-5 0,3-2-98,1-3 1,0 2 0,1-2 0,0 0 0,-1 0-584,1-1 1446,3 2 0,-3-2 0,3 4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6:53.973"/>
    </inkml:context>
    <inkml:brush xml:id="br0">
      <inkml:brushProperty name="width" value="0.04286" units="cm"/>
      <inkml:brushProperty name="height" value="0.04286" units="cm"/>
      <inkml:brushProperty name="color" value="#E71224"/>
    </inkml:brush>
  </inkml:definitions>
  <inkml:trace contextRef="#ctx0" brushRef="#br0">312 79 8265,'0'-8'0,"-1"1"0,-1 1 94,0 1 1,-4 2 0,1-1 0,-2 0-1,-1 0 131,0 1 0,-1 0 0,0 3 0,-3 0 0,0 0 1,-2 1-1,-1 2 171,0 2 0,-4 5 0,0 3 0,0 2-101,0 1 1,-2 0 0,2 3 0,3 2 115,2 1 1,0 2-1,4 0 1,3 2-102,0 0 0,6 1 0,-1-2 0,4 0-70,3-2 0,5 0 0,4-6 1,2-2-149,5-4 0,1-3 0,7-3 0,3-3-498,1-4 0,4-6 0,-3-6 1,1-4-155,0-5 1,2-4 0,-3-5 0,-2 1 190,-2-1 0,-7 1 0,-5 1 0,-4 2 352,-4 4 1,-5-1 0,-4 3-1,-4 2 161,-5 3 1,-8-3-1,-1 6 1,-4 1-100,-4 1 0,-3 5 0,-1 5-636,-2 1 0,0 5 354,0 4 1,-1 3 0,2 5 22,1 0 0,3-1 0,6 1 0,3 0 214,3-1 0,5-2 0,-3-2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6:54.550"/>
    </inkml:context>
    <inkml:brush xml:id="br0">
      <inkml:brushProperty name="width" value="0.04286" units="cm"/>
      <inkml:brushProperty name="height" value="0.04286" units="cm"/>
      <inkml:brushProperty name="color" value="#E71224"/>
    </inkml:brush>
  </inkml:definitions>
  <inkml:trace contextRef="#ctx0" brushRef="#br0">627 1 8620,'-4'0'0,"-2"5"0,-4 7 0,-4 7 0,-4 8 0,-5 8 789,-2 5 0,-7 8 0,1 0 0,-3 2 0,0 2 0,-3 2 0,-1 3 0,1-1-151,0-4 1,4-1 0,-1-5-721,2-5 1,5-3 0,3-6 0,3-5-1,2-5-37,5-4 0,1-4 0,6-5 0,-1-3 0,1-4 0,1-4 0,5-4 0,2-3-2883,5-5 0,3 0 3002,2-2 0,3-7 0,-2-1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7:02.555"/>
    </inkml:context>
    <inkml:brush xml:id="br0">
      <inkml:brushProperty name="width" value="0.04286" units="cm"/>
      <inkml:brushProperty name="height" value="0.04286" units="cm"/>
      <inkml:brushProperty name="color" value="#E71224"/>
    </inkml:brush>
  </inkml:definitions>
  <inkml:trace contextRef="#ctx0" brushRef="#br0">8 23 8099,'0'-8'969,"0"0"-1099,0 4 1,0 1-1,0 6 1,0 2 129,0 2 0,-3 1 0,-2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7:02.755"/>
    </inkml:context>
    <inkml:brush xml:id="br0">
      <inkml:brushProperty name="width" value="0.04286" units="cm"/>
      <inkml:brushProperty name="height" value="0.04286" units="cm"/>
      <inkml:brushProperty name="color" value="#E71224"/>
    </inkml:brush>
  </inkml:definitions>
  <inkml:trace contextRef="#ctx0" brushRef="#br0">24 0 8020,'0'8'101,"0"3"0,0 0 1,0 2-1,0 1 311,0 1 1,-1 2 0,0 1 0,-3-1-238,0-2 0,2 0 1,-2-4-319,1-1-223,2-1 1,-3-6 0,4-3 0,0-4-825,0-3 1,3-2 1189,0-2 0,3 2 0,-2-2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7:03.312"/>
    </inkml:context>
    <inkml:brush xml:id="br0">
      <inkml:brushProperty name="width" value="0.04286" units="cm"/>
      <inkml:brushProperty name="height" value="0.04286" units="cm"/>
      <inkml:brushProperty name="color" value="#E71224"/>
    </inkml:brush>
  </inkml:definitions>
  <inkml:trace contextRef="#ctx0" brushRef="#br0">232 0 8009,'-8'7'0,"0"0"0,1 2 690,1 3 0,0 3 0,3 5 0,-1 6 0,1 3-56,1 1 0,1 6 0,1-2 0,1 2 1,1 2-1,0-1 0,0-1 0,-2-1-102,-3-2 0,2-5 1,-5-2-1,0-4-360,-1-3 1,-4-2-1,0-2 1,-1-3-287,1-4 1,-4-1 0,2-4 0,-2-1-1647,-1-2 1,1 0 0,1-4 1759,0-4 0,5-4 0,-3-4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7:03.484"/>
    </inkml:context>
    <inkml:brush xml:id="br0">
      <inkml:brushProperty name="width" value="0.04286" units="cm"/>
      <inkml:brushProperty name="height" value="0.04286" units="cm"/>
      <inkml:brushProperty name="color" value="#E71224"/>
    </inkml:brush>
  </inkml:definitions>
  <inkml:trace contextRef="#ctx0" brushRef="#br0">0 49 8009,'5'-7'0,"2"1"0,3 0 490,3 0 1,-1 0-1,2 0 1,0 3-1,0 0 5,1 1 1,2-1-1,1 3 1,0 0-1,0 0-495,-1 0 0,-1 0 0,0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7:33:34.571"/>
    </inkml:context>
    <inkml:brush xml:id="br0">
      <inkml:brushProperty name="width" value="0.08571" units="cm"/>
      <inkml:brushProperty name="height" value="0.08571" units="cm"/>
      <inkml:brushProperty name="color" value="#E71224"/>
    </inkml:brush>
  </inkml:definitions>
  <inkml:trace contextRef="#ctx0" brushRef="#br0">5 1 8924,'-3'1'479,"1"1"0,4 1 0,5 2 1,3-1-1,3-1 0,1 0-127,1 0 0,0 2 0,3-3 0,2-1 1,0 0-408,-1-1 1,-1 1-1,1 0-17,-1 1 0,0 1 0,-2-3 0,-2 2 0,-2 1-70,0 1 1,-4-2 130,1 2 1,-4 0 0,-2 1 0,0-1 0,-1 2 0,-2 2-42,-2 1 0,-4 2 1,-4 0 3,0 2 1,-2 0 0,-3 0-88,0 1 0,-3-1 0,2 0 0,-1 0 39,-2-2 0,3 1 1,1-3-1,1-2 0,3-1-132,0-2 1,2-2-1,1 2-2300,0-1 1035,5-1 1493,0-2 0,3 0 0,0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7:05.623"/>
    </inkml:context>
    <inkml:brush xml:id="br0">
      <inkml:brushProperty name="width" value="0.04286" units="cm"/>
      <inkml:brushProperty name="height" value="0.04286" units="cm"/>
      <inkml:brushProperty name="color" value="#E71224"/>
    </inkml:brush>
  </inkml:definitions>
  <inkml:trace contextRef="#ctx0" brushRef="#br0">97 110 7779,'0'-8'-39,"0"0"1,0 0 0,1 0 0,0-1 0,2-1 0,-1 0-9,-1 0 0,-1 1 0,0 1 402,0 0 0,-1 1 0,-2 2 1,-2 3 191,-2 4 0,-2 2 0,-1 5 0,-1 2-193,2 2 0,-3 2 0,2 2 0,1 1-35,2 0 1,1-2-1,4-3 1,0-2 702,1-1-2163,1-1 943,3-5 0,2 0 0,4-5 0,1-2 112,0-2 0,1 1 0,-3-1 296,0 2 1,-1 2-1,-2 7 445,-2 7 1,-3 9-1,-3 8 1,-2 2 112,-2 2 0,-1-1 0,1 1 1,1-5 269,0-5 1,4-3 0,0-6-1184,1-2 1,2-5-1,1-6-450,4-4 1,1-9 0,1-6 0,0-1-823,0-2 1,-1 2 0,-1 3-1,-1 1-4017,2 4 5434,-4 1 0,1 1 0,-4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7:06.557"/>
    </inkml:context>
    <inkml:brush xml:id="br0">
      <inkml:brushProperty name="width" value="0.04286" units="cm"/>
      <inkml:brushProperty name="height" value="0.04286" units="cm"/>
      <inkml:brushProperty name="color" value="#E71224"/>
    </inkml:brush>
  </inkml:definitions>
  <inkml:trace contextRef="#ctx0" brushRef="#br0">33 8 8999,'-4'-4'257,"2"0"0,-3 5-257,-1 2 0,-1 1 0,-1 4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7:06.729"/>
    </inkml:context>
    <inkml:brush xml:id="br0">
      <inkml:brushProperty name="width" value="0.04286" units="cm"/>
      <inkml:brushProperty name="height" value="0.04286" units="cm"/>
      <inkml:brushProperty name="color" value="#E71224"/>
    </inkml:brush>
  </inkml:definitions>
  <inkml:trace contextRef="#ctx0" brushRef="#br0">41 0 7907,'-3'13'0,"0"0"490,2-2 1,-3 4-1,1-3-151,-2 0 0,3 3 0,-3-5 1,2 0-1,1-1 0,0-2 0,0-1-23,0 0-1402,-1-5-1959,3 3 3045,3-4 0,2-4 0,3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7:07.147"/>
    </inkml:context>
    <inkml:brush xml:id="br0">
      <inkml:brushProperty name="width" value="0.04286" units="cm"/>
      <inkml:brushProperty name="height" value="0.04286" units="cm"/>
      <inkml:brushProperty name="color" value="#E71224"/>
    </inkml:brush>
  </inkml:definitions>
  <inkml:trace contextRef="#ctx0" brushRef="#br0">137 0 8463,'-6'3'0,"2"0"0,-1 2 0,2 1 452,-1 1 1,1 2-1,1 2 1,-1 1 0,1 2-1,2 1 1,0 2 0,0-1 19,0-2 1,0 1-1,0-2-228,0-1 1,-4-1 0,-1-6-91,-2-2 0,-1-2 0,0-2 0,0-2-419,0-2 0,-3-2 0,0-2-647,2-2 0,1 0 0,2-3 0,3 0 912,-1 0 0,3 2 0,-2 1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7:07.621"/>
    </inkml:context>
    <inkml:brush xml:id="br0">
      <inkml:brushProperty name="width" value="0.04286" units="cm"/>
      <inkml:brushProperty name="height" value="0.04286" units="cm"/>
      <inkml:brushProperty name="color" value="#E71224"/>
    </inkml:brush>
  </inkml:definitions>
  <inkml:trace contextRef="#ctx0" brushRef="#br0">33 4 8194,'-4'-3'-81,"-1"3"0,0 3 81,0 5 0,0 4 0,-3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7:07.769"/>
    </inkml:context>
    <inkml:brush xml:id="br0">
      <inkml:brushProperty name="width" value="0.04286" units="cm"/>
      <inkml:brushProperty name="height" value="0.04286" units="cm"/>
      <inkml:brushProperty name="color" value="#E71224"/>
    </inkml:brush>
  </inkml:definitions>
  <inkml:trace contextRef="#ctx0" brushRef="#br0">33 1 7906,'-7'11'0,"0"0"0,3 1 0,-1-1 685,1-1-202,2-1 0,-1-4-357,3 1 0,0-6-126,0 0 0,3-7 0,2-5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7:08.124"/>
    </inkml:context>
    <inkml:brush xml:id="br0">
      <inkml:brushProperty name="width" value="0.04286" units="cm"/>
      <inkml:brushProperty name="height" value="0.04286" units="cm"/>
      <inkml:brushProperty name="color" value="#E71224"/>
    </inkml:brush>
  </inkml:definitions>
  <inkml:trace contextRef="#ctx0" brushRef="#br0">16 0 7906,'0'8'597,"0"1"-245,0 2 1,0-2-1,-2 5 1,-1 0 89,1 1 1,-1-3 0,0-1 0,1-2-250,2-1 1,0-4-1,3-1-9,2-2 1,3-6 0,2-2-210,1-2 0,0-6 1,-1 2-1,1-1 0,-1 1 105,-2 2 0,0 3 1,0 3-102,0 2 1,-3 3 0,-3 3 0,-1 2 106,-1 2 0,0 6 0,0 2 0,-1-1-455,-1 1 1,0-3 0,-2 1 0,0-2-813,2-1 1,-1-4 1180,0 0 0,0-1 0,3 3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7:09.713"/>
    </inkml:context>
    <inkml:brush xml:id="br0">
      <inkml:brushProperty name="width" value="0.04286" units="cm"/>
      <inkml:brushProperty name="height" value="0.04286" units="cm"/>
      <inkml:brushProperty name="color" value="#E71224"/>
    </inkml:brush>
  </inkml:definitions>
  <inkml:trace contextRef="#ctx0" brushRef="#br0">103 64 8486,'-10'4'0,"-2"2"0,1 4 0,-2 4 0,2 4 0,-1 5 0,2 4 657,2 5 0,2 2 0,2-2 0,0-1 1,2-2-1,2-3 0,3-4 0,3-4-215,4-4 0,3-6 0,6-6 0,2-5-688,2-5 1,1-7 0,-2-7 0,-2-4-6,0-3 0,-2-4 0,-3 0 0,-2 2-21,-5 0 1,-4 4-1,-4-1 1,-1 2 335,-1 2 0,-3 2 0,-3 6 1,0 1-108,0 2 1,-2 5-1,-2 5 1,0 2-64,-3 1 1,1 5-1,0 3 106,1 4 0,-1 7 0,-2 1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7:09.906"/>
    </inkml:context>
    <inkml:brush xml:id="br0">
      <inkml:brushProperty name="width" value="0.04286" units="cm"/>
      <inkml:brushProperty name="height" value="0.04286" units="cm"/>
      <inkml:brushProperty name="color" value="#E71224"/>
    </inkml:brush>
  </inkml:definitions>
  <inkml:trace contextRef="#ctx0" brushRef="#br0">0 1 8571,'3'8'1445,"1"1"1,3 1-1114,2 4 1,0 0 0,0 0 0,1-1 207,1 2 0,2-1 1,-2 0-1,-2-2-1658,0 0 1,-2-4-1,0-3-1728,-2 2 2846,-3-4 0,-2 4 0,-5-2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7:10.225"/>
    </inkml:context>
    <inkml:brush xml:id="br0">
      <inkml:brushProperty name="width" value="0.04286" units="cm"/>
      <inkml:brushProperty name="height" value="0.04286" units="cm"/>
      <inkml:brushProperty name="color" value="#E71224"/>
    </inkml:brush>
  </inkml:definitions>
  <inkml:trace contextRef="#ctx0" brushRef="#br0">8 1 8425,'-4'6'0,"1"2"0,2 2 163,1 1 0,0-1 0,0 3 0,0 1 0,0-1 1,0 0-164,0 1 0,0 2 0,0-1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7:33:34.872"/>
    </inkml:context>
    <inkml:brush xml:id="br0">
      <inkml:brushProperty name="width" value="0.08571" units="cm"/>
      <inkml:brushProperty name="height" value="0.08571" units="cm"/>
      <inkml:brushProperty name="color" value="#E71224"/>
    </inkml:brush>
  </inkml:definitions>
  <inkml:trace contextRef="#ctx0" brushRef="#br0">0 0 7389,'0'7'256,"0"0"1,1 3 0,1 3-67,2 4 1,0 2-1,1 2 1,-1 0-1,0 0 1,1-1-1,-1 0 1,1-3-1,-2-2 1,1-3-782,0-2 0,-2-1-525,2-2 1116,-2 0 0,1-4 0,-3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7:12.338"/>
    </inkml:context>
    <inkml:brush xml:id="br0">
      <inkml:brushProperty name="width" value="0.04286" units="cm"/>
      <inkml:brushProperty name="height" value="0.04286" units="cm"/>
      <inkml:brushProperty name="color" value="#E71224"/>
    </inkml:brush>
  </inkml:definitions>
  <inkml:trace contextRef="#ctx0" brushRef="#br0">1 9 8723,'8'0'0,"0"0"0,2 0 0,2 0 0,-1 0 0,2 0 340,-1 0 1,1 0-1,1 0 1,-2 0 0,0 0-1,-2 0 1,-2 0-1236,0 0 0,-1-1 895,-1-2 0,-6 2 0,-5-2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7:13.054"/>
    </inkml:context>
    <inkml:brush xml:id="br0">
      <inkml:brushProperty name="width" value="0.04286" units="cm"/>
      <inkml:brushProperty name="height" value="0.04286" units="cm"/>
      <inkml:brushProperty name="color" value="#E71224"/>
    </inkml:brush>
  </inkml:definitions>
  <inkml:trace contextRef="#ctx0" brushRef="#br0">57 0 7949,'-3'12'0,"0"2"161,-2 4 0,3 3 0,-4 7 1,0 3-1,-1 3 0,0 2 0,1-1 626,0-1 1,5-5 0,-2-3 0,2-5 0,1-5 0,0-4 0,0-3-1188,0-1 0,0-5 0,1-3 0,1-4-435,0-3 0,1-2 0,-3-1 1,0-1-163,0 2 1,3-3 0,-1 1 996,0 2 0,-1 0 0,-1 1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7:13.368"/>
    </inkml:context>
    <inkml:brush xml:id="br0">
      <inkml:brushProperty name="width" value="0.04286" units="cm"/>
      <inkml:brushProperty name="height" value="0.04286" units="cm"/>
      <inkml:brushProperty name="color" value="#E71224"/>
    </inkml:brush>
  </inkml:definitions>
  <inkml:trace contextRef="#ctx0" brushRef="#br0">8 0 8277,'-5'0'3245,"3"4"-3089,4 1 1,6-1-1,6-2 1,1-1-199,1-1 1,0 0 0,1-1 0,0 0-308,2-2 1,-1 0-1,-4 3 1,-2 0-367,0 0 1,-1 0 0,-4 1 714,-2 2 0,2 1 0,-2 4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7:13.557"/>
    </inkml:context>
    <inkml:brush xml:id="br0">
      <inkml:brushProperty name="width" value="0.04286" units="cm"/>
      <inkml:brushProperty name="height" value="0.04286" units="cm"/>
      <inkml:brushProperty name="color" value="#E71224"/>
    </inkml:brush>
  </inkml:definitions>
  <inkml:trace contextRef="#ctx0" brushRef="#br0">43 16 9161,'-12'5'0,"1"0"0,2-1 1461,1 1 1,5-4-1203,6 2 0,6-2 0,9-2-292,0-2 1,5 0 0,0-3 0,1 0-1,0 1 1,-1 1-3806,-3 1 3838,-2 2 0,-2-3 0,0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7:13.891"/>
    </inkml:context>
    <inkml:brush xml:id="br0">
      <inkml:brushProperty name="width" value="0.04286" units="cm"/>
      <inkml:brushProperty name="height" value="0.04286" units="cm"/>
      <inkml:brushProperty name="color" value="#E71224"/>
    </inkml:brush>
  </inkml:definitions>
  <inkml:trace contextRef="#ctx0" brushRef="#br0">33 1 8174,'-8'0'0,"0"1"110,3 1 0,2 6 1,3 6-1,-1 1 1,-1 0-111,-1-2 0,1 6 0,2-2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7:14.729"/>
    </inkml:context>
    <inkml:brush xml:id="br0">
      <inkml:brushProperty name="width" value="0.04286" units="cm"/>
      <inkml:brushProperty name="height" value="0.04286" units="cm"/>
      <inkml:brushProperty name="color" value="#E71224"/>
    </inkml:brush>
  </inkml:definitions>
  <inkml:trace contextRef="#ctx0" brushRef="#br0">64 1 7659,'-8'3'0,"0"2"0,0 0 0,0 0 0,0 1 0,-3 5 0,-2 1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7:16.152"/>
    </inkml:context>
    <inkml:brush xml:id="br0">
      <inkml:brushProperty name="width" value="0.04286" units="cm"/>
      <inkml:brushProperty name="height" value="0.04286" units="cm"/>
      <inkml:brushProperty name="color" value="#E71224"/>
    </inkml:brush>
  </inkml:definitions>
  <inkml:trace contextRef="#ctx0" brushRef="#br0">208 19 9348,'5'-8'0,"-4"1"0,-2 3 0,-5 7 477,-1 7 0,-3 5 0,-2 4 0,0 3 0,-3 3 0,0 2 0,-2 2 0,1 0-252,0-1 0,-1 0 0,5-5-613,0-2 0,2-1 0,-1-5 0,3-2-1807,3-2 2195,-2-2 0,6-12 0,-2-2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7:16.404"/>
    </inkml:context>
    <inkml:brush xml:id="br0">
      <inkml:brushProperty name="width" value="0.04286" units="cm"/>
      <inkml:brushProperty name="height" value="0.04286" units="cm"/>
      <inkml:brushProperty name="color" value="#E71224"/>
    </inkml:brush>
  </inkml:definitions>
  <inkml:trace contextRef="#ctx0" brushRef="#br0">0 8 7934,'8'-4'370,"0"1"1,1 2-1,1 2 244,1 2 1,0 5 0,-1 5 0,1 3-1,-2 2-287,0 0 1,-1 2 0,0-3 0,0 1-382,0-3 1,-1 0 0,0-4 0,-3-1-57,0-1 1,-1-2-1,-1-1-2501,1-1 2611,-1-3 0,-2 2 0,0-4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7:16.817"/>
    </inkml:context>
    <inkml:brush xml:id="br0">
      <inkml:brushProperty name="width" value="0.04286" units="cm"/>
      <inkml:brushProperty name="height" value="0.04286" units="cm"/>
      <inkml:brushProperty name="color" value="#E71224"/>
    </inkml:brush>
  </inkml:definitions>
  <inkml:trace contextRef="#ctx0" brushRef="#br0">1 32 8874,'-1'0'174,"2"0"0,7 0 0,0 0 1,1 0-1,1-1 0,1-1 1,1 0-762,-1 0 1,2-2 0,-3 1 586,-3-2 0,1 0 0,-3-3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7:16.986"/>
    </inkml:context>
    <inkml:brush xml:id="br0">
      <inkml:brushProperty name="width" value="0.04286" units="cm"/>
      <inkml:brushProperty name="height" value="0.04286" units="cm"/>
      <inkml:brushProperty name="color" value="#E71224"/>
    </inkml:brush>
  </inkml:definitions>
  <inkml:trace contextRef="#ctx0" brushRef="#br0">12 9 7893,'-3'5'317,"1"1"103,-5-5 0,7 3 0,0-4-512,5 0 1,4 0 0,2 0 0,0-1 0,-1-2-1,1-1 92,-1-1 0,2-2 0,1 3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7:33:35.603"/>
    </inkml:context>
    <inkml:brush xml:id="br0">
      <inkml:brushProperty name="width" value="0.08571" units="cm"/>
      <inkml:brushProperty name="height" value="0.08571" units="cm"/>
      <inkml:brushProperty name="color" value="#E71224"/>
    </inkml:brush>
  </inkml:definitions>
  <inkml:trace contextRef="#ctx0" brushRef="#br0">40 32 8887,'-7'3'0,"-2"2"0,1 1 0,2 0 0,3 2 0,1 1 0,-1 2 432,2 1 0,1 6 1,2 0-1,3 0 1,3-1-1,3-3 1,2-2-1,0-3-246,1-2 0,1-3 1,0-4-1,0-3 0,-1-5 1,0-3-1,-2-4 0,-1-3-474,-2-3 0,-4 2 0,-1 2 0,-2-1 211,-3 1 1,-2-1-1,-6 4 1,-2 3 50,-2 3 0,-2 1 0,-2 5 0,0 1 0,0 2-230,0 4 0,3 1 1,4 2-241,3 1 0,-1 3 0,6-1 496,1 2 0,3 0 0,2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7:18.689"/>
    </inkml:context>
    <inkml:brush xml:id="br0">
      <inkml:brushProperty name="width" value="0.04286" units="cm"/>
      <inkml:brushProperty name="height" value="0.04286" units="cm"/>
      <inkml:brushProperty name="color" value="#E71224"/>
    </inkml:brush>
  </inkml:definitions>
  <inkml:trace contextRef="#ctx0" brushRef="#br0">127 7 7798,'-3'-4'203,"-3"1"0,-1 3 0,-1 2 0,0 1 1,0 2-1,0 2 0,0 2 332,0 1 1,0 2 0,0-2 0,0 1-130,0 2 1,0-1 0,1 2 0,2-1 61,2-2 1,0 3 0,0-4-415,1 0 1,2-1 0,3-2 0,3-2 0,4-2-2,3-2 0,2-1 0,1-1 0,0-2-1509,0-2 0,-1-2 0,-1-1 329,-4 0 0,-5 4 1655,-5 4 0,-7 7 0,-7 4 1,-1 2 435,-1 4 1,0-1 0,1 3-1,1-2-42,1-1 1,4 0 0,1-1-1,4-1-591,3-1 0,2-3 1,3 1-1,4-3-744,4-3 1,4 1-1,3-3-536,2-1 1,2-2-1,0-2 1,-1-2 0,-2 0-838,-3-2 1786,1-1 0,-10-1 0,4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7:20.310"/>
    </inkml:context>
    <inkml:brush xml:id="br0">
      <inkml:brushProperty name="width" value="0.04286" units="cm"/>
      <inkml:brushProperty name="height" value="0.04286" units="cm"/>
      <inkml:brushProperty name="color" value="#E71224"/>
    </inkml:brush>
  </inkml:definitions>
  <inkml:trace contextRef="#ctx0" brushRef="#br0">24 2 9753,'-3'-1'-740,"2"2"740,-2 7 0,-5 3 0,-1 2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7:20.480"/>
    </inkml:context>
    <inkml:brush xml:id="br0">
      <inkml:brushProperty name="width" value="0.04286" units="cm"/>
      <inkml:brushProperty name="height" value="0.04286" units="cm"/>
      <inkml:brushProperty name="color" value="#E71224"/>
    </inkml:brush>
  </inkml:definitions>
  <inkml:trace contextRef="#ctx0" brushRef="#br0">0 1 8371,'0'11'236,"0"2"0,0 2 0,0-1 142,0-1 1,0-2-1,0 2 1,0 0-1,0 0 1,0-3-1,0-1-1436,0-1-2602,0 0 3660,0-3 0,4-5 0,0-5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7:20.775"/>
    </inkml:context>
    <inkml:brush xml:id="br0">
      <inkml:brushProperty name="width" value="0.04286" units="cm"/>
      <inkml:brushProperty name="height" value="0.04286" units="cm"/>
      <inkml:brushProperty name="color" value="#E71224"/>
    </inkml:brush>
  </inkml:definitions>
  <inkml:trace contextRef="#ctx0" brushRef="#br0">160 1 8709,'-7'8'685,"1"0"0,-1 3 0,3 5 0,-2 3 378,1 5 1,3 6 0,0 1 0,0 4-653,-1 1 1,2 1 0,-1 0 0,1-2-215,1-3 1,0-1-1,0-4 1,0-4-329,0-2 0,-3-4 1,0-2-1,-2-3-542,-1-1 0,-4-1 0,-1-4 1,-2-1-1693,-1-2 1,2 0 2364,-2-3 0,5 0 0,-3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7:20.934"/>
    </inkml:context>
    <inkml:brush xml:id="br0">
      <inkml:brushProperty name="width" value="0.04286" units="cm"/>
      <inkml:brushProperty name="height" value="0.04286" units="cm"/>
      <inkml:brushProperty name="color" value="#E71224"/>
    </inkml:brush>
  </inkml:definitions>
  <inkml:trace contextRef="#ctx0" brushRef="#br0">1 56 8743,'1'-7'0,"2"1"0,2 2 0,3-1 0,2 2 1228,0-1 0,5-1 0,0 1-2028,0 0 1,4 2 0,-5-1 799,1 3 0,-1-4 0,2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7:22.938"/>
    </inkml:context>
    <inkml:brush xml:id="br0">
      <inkml:brushProperty name="width" value="0.04286" units="cm"/>
      <inkml:brushProperty name="height" value="0.04286" units="cm"/>
      <inkml:brushProperty name="color" value="#E71224"/>
    </inkml:brush>
  </inkml:definitions>
  <inkml:trace contextRef="#ctx0" brushRef="#br0">97 136 9329,'0'-8'0,"1"0"0,0 0 0,2 0 0,0 0 0,-1 0-32,1 0 0,0-3 0,-3 0 0,0 2 1,0 0-1,0 1 0,0 0 82,0 0 1,-1 1 0,-2 1 331,-2 4 0,-3 2 0,-2 2-64,-1 4 0,1 2 0,2 2 1,-1 4 112,-2 1 0,5 1 1,-2 0-1,2-1-182,1-2 0,-1 1 0,3-3 0,2-1-391,0-1 0,2-5 1,1 0-1,4-2-75,1 1 1,1 0 0,1-4-1,0-1 115,2-1 0,0 1 0,-3 2 9,0 0 0,-4 8 0,-2 6 0,-4 9 1011,-3 8 1,-2 4 0,-2 6 0,0-1 267,1-3 0,-4 3 1,6-9-1,1 0-854,0-4 0,0-6 1,2-5-515,2-5 0,3-7 1,4-4-1,1-5-350,1-5 0,3-6 1,3-5-1,0-2-775,-1-1 0,1 3 0,-3 0 1,0 2 383,0 1 0,-2 4 1,2 1-1,-2 2 923,-1 1 0,0 1 0,0 1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7:23.525"/>
    </inkml:context>
    <inkml:brush xml:id="br0">
      <inkml:brushProperty name="width" value="0.04286" units="cm"/>
      <inkml:brushProperty name="height" value="0.04286" units="cm"/>
      <inkml:brushProperty name="color" value="#E71224"/>
    </inkml:brush>
  </inkml:definitions>
  <inkml:trace contextRef="#ctx0" brushRef="#br0">33 1 8047,'-8'0'-66,"3"1"0,2 1 66,-1 4 0,0 1 0,-4 1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7:23.718"/>
    </inkml:context>
    <inkml:brush xml:id="br0">
      <inkml:brushProperty name="width" value="0.04286" units="cm"/>
      <inkml:brushProperty name="height" value="0.04286" units="cm"/>
      <inkml:brushProperty name="color" value="#E71224"/>
    </inkml:brush>
  </inkml:definitions>
  <inkml:trace contextRef="#ctx0" brushRef="#br0">41 1 8452,'-3'10'0,"0"2"0,-1-1 253,0 1 1,-1 4 0,2-2-1,-1 0 1,0 1 0,0-1 0,0 0-1,3-4 1,0-1-672,1-1-147,0-3 0,0-3 0,1-4 565,1-4 0,3-1 0,3-1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7:24.016"/>
    </inkml:context>
    <inkml:brush xml:id="br0">
      <inkml:brushProperty name="width" value="0.04286" units="cm"/>
      <inkml:brushProperty name="height" value="0.04286" units="cm"/>
      <inkml:brushProperty name="color" value="#E71224"/>
    </inkml:brush>
  </inkml:definitions>
  <inkml:trace contextRef="#ctx0" brushRef="#br0">135 31 6900,'0'-8'920,"0"0"1,0 2-551,0 1 1,0 3 0,-2 0 0,-1 4-173,1 3 0,-1 3 1,0 3-1,0 2 1,1 3-1,-1 0 1,1-1-1,2 1 549,0 0 0,-3-2 1,0-2-824,1 0 0,1-3 1,-2-3 86,-2-4 0,-2-2 1,-1-1-1,-1-3-145,-2 0 1,2-2 0,-2-2 0,0 1-464,0 2 1,3-2-1,4 2 1,0-3 596,3 0 0,3 0 0,3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7:25.062"/>
    </inkml:context>
    <inkml:brush xml:id="br0">
      <inkml:brushProperty name="width" value="0.04286" units="cm"/>
      <inkml:brushProperty name="height" value="0.04286" units="cm"/>
      <inkml:brushProperty name="color" value="#E71224"/>
    </inkml:brush>
  </inkml:definitions>
  <inkml:trace contextRef="#ctx0" brushRef="#br0">40 1 7894,'-8'0'-1005,"0"1"1005,0 1 0,0 3 0,0 3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7:33:36.878"/>
    </inkml:context>
    <inkml:brush xml:id="br0">
      <inkml:brushProperty name="width" value="0.08571" units="cm"/>
      <inkml:brushProperty name="height" value="0.08571" units="cm"/>
      <inkml:brushProperty name="color" value="#E71224"/>
    </inkml:brush>
  </inkml:definitions>
  <inkml:trace contextRef="#ctx0" brushRef="#br0">90 1 8256,'-4'3'514,"1"-2"0,4 3 0,0 0-306,2-1 1,3 2 0,-1 1-43,4 1 0,2 0 0,0-1 1,2 0-22,0-1 0,0 1 1,1-2-1,0 1-125,0 0 0,0 0 0,-3-1 1,0 1-90,0-1 0,-3-2 1,1 3-54,-2 0 0,-3 1 1,-2 0 108,-1 1 1,-5 2 0,-2 0 0,-5 2 104,-1 1 0,-6 2 0,-1 2 1,-2-1 248,-2 1 1,0 1-1,-1 3 1,1-3-326,2-1 1,1-2 0,3-2 0,4-1-357,3-2 1,1-4 0,2-1-1023,1-1 1,5-2 1361,1-3 0,3-4 0,3-5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7:25.240"/>
    </inkml:context>
    <inkml:brush xml:id="br0">
      <inkml:brushProperty name="width" value="0.04286" units="cm"/>
      <inkml:brushProperty name="height" value="0.04286" units="cm"/>
      <inkml:brushProperty name="color" value="#E71224"/>
    </inkml:brush>
  </inkml:definitions>
  <inkml:trace contextRef="#ctx0" brushRef="#br0">32 1 8132,'-2'18'0,"-2"0"0,0 0 417,1-1 0,-2 0 1,1-2-1,0-2-381,1-2 1,0 0-1850,3 0 1813,0-4 0,4-7 0,0-5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7:25.473"/>
    </inkml:context>
    <inkml:brush xml:id="br0">
      <inkml:brushProperty name="width" value="0.04286" units="cm"/>
      <inkml:brushProperty name="height" value="0.04286" units="cm"/>
      <inkml:brushProperty name="color" value="#E71224"/>
    </inkml:brush>
  </inkml:definitions>
  <inkml:trace contextRef="#ctx0" brushRef="#br0">0 1 8121,'0'8'0,"0"0"0,0 0 467,0 0 1,0 2 0,0 1 0,0-1 0,0-1 0,1-2-140,2-2 1,1-2-1,4-6 1,0-3-367,0-4 0,0 0 0,0-2 0,0 0 79,0 2 1,0 2 0,0 3 231,0 3 0,-3 2 0,0 3 1,-2 5-121,-1 4 1,0 5 0,0 0-1,0-2 5,0 0 1,-1-2 0,-1-1-2899,0 0 10,0-2 2730,0-5 0,3-5 0,2-5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7:27.073"/>
    </inkml:context>
    <inkml:brush xml:id="br0">
      <inkml:brushProperty name="width" value="0.04286" units="cm"/>
      <inkml:brushProperty name="height" value="0.04286" units="cm"/>
      <inkml:brushProperty name="color" value="#E71224"/>
    </inkml:brush>
  </inkml:definitions>
  <inkml:trace contextRef="#ctx0" brushRef="#br0">104 17 10089,'-13'11'0,"2"3"0,0 2 0,1 2 0,0 4 0,0 5 0,0 4 0,0 4 558,3 1 0,0 0 0,5-2 0,0-4 0,2-3 0,3-4 0,3-5 0,3-7-425,5-4 0,2-4 0,2-5 0,1-3-643,1-6 1,1-6 0,0-6-1,-2-2 82,-2-5 0,-5-1 1,-1-1-1,-3 1-12,-3 2 1,-1 2 0,-5 3 374,-2 3 1,-2-1 146,-6 3 0,1 1 1,-3 3-375,-1 1 0,1 4 1,0 4-1333,-1 4 1624,2 1 0,-3 1 0,3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7:27.292"/>
    </inkml:context>
    <inkml:brush xml:id="br0">
      <inkml:brushProperty name="width" value="0.04286" units="cm"/>
      <inkml:brushProperty name="height" value="0.04286" units="cm"/>
      <inkml:brushProperty name="color" value="#E71224"/>
    </inkml:brush>
  </inkml:definitions>
  <inkml:trace contextRef="#ctx0" brushRef="#br0">1 0 8370,'3'8'1208,"1"3"1,2 1-849,-1 0 1,1 1 0,3 3-1,0 0 1,2 0 0,-1 0-1,-1-1 1,-1 0-331,0-2 1,-1-3-486,-2 0 0,1-4-2030,-3 0 1283,0-4 1,-3 0 1201,0-4 0,-4-3 0,0-3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7:27.700"/>
    </inkml:context>
    <inkml:brush xml:id="br0">
      <inkml:brushProperty name="width" value="0.04286" units="cm"/>
      <inkml:brushProperty name="height" value="0.04286" units="cm"/>
      <inkml:brushProperty name="color" value="#E71224"/>
    </inkml:brush>
  </inkml:definitions>
  <inkml:trace contextRef="#ctx0" brushRef="#br0">4 24 9501,'-2'-5'0,"0"0"0,3-1 0,3 2 0,3 1 450,1 2 1,1 1 0,1 1 0,1 1-1,-1 2 1,-2 0 0,0 3 0,0 2-76,0 2 1,-3 0-1,-3 0 1,-1 1 80,-1 1 1,-2 2-1,-2-3 1,0 1 346,-3-3 1,4-1 0,-1-1-574,1 0 0,2-3-765,-2 1 1,9-4-1,2-1 1,5-3 0,2-5-9,0-3 0,5-4 0,-4 0 0,2 0 543,2 1 0,-3-2 0,2 2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7:29.854"/>
    </inkml:context>
    <inkml:brush xml:id="br0">
      <inkml:brushProperty name="width" value="0.04286" units="cm"/>
      <inkml:brushProperty name="height" value="0.04286" units="cm"/>
      <inkml:brushProperty name="color" value="#E71224"/>
    </inkml:brush>
  </inkml:definitions>
  <inkml:trace contextRef="#ctx0" brushRef="#br0">49 1 8170,'-1'8'0,"-2"1"0,-1 1-176,-1 0 1,-2 2 0,2-2 175,-2 0 0,-1 4 0,0-1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7:32.491"/>
    </inkml:context>
    <inkml:brush xml:id="br0">
      <inkml:brushProperty name="width" value="0.04286" units="cm"/>
      <inkml:brushProperty name="height" value="0.04286" units="cm"/>
      <inkml:brushProperty name="color" value="#E71224"/>
    </inkml:brush>
  </inkml:definitions>
  <inkml:trace contextRef="#ctx0" brushRef="#br0">216 12 8030,'3'-7'387,"-3"2"0,-4 6 0,-3 5 0,-1 5 89,0 1 1,0 3 0,-1 2 0,-1 3 0,-1 0 0,1 2 0,-1-1-200,1 0 1,-5 0 0,3 3 0,-1-1-487,-1-1 0,5-3 0,-2-3 1,2-1-1353,1-1 1,0 0 1560,0-3 0,0-1 0,0-2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7:32.694"/>
    </inkml:context>
    <inkml:brush xml:id="br0">
      <inkml:brushProperty name="width" value="0.04286" units="cm"/>
      <inkml:brushProperty name="height" value="0.04286" units="cm"/>
      <inkml:brushProperty name="color" value="#E71224"/>
    </inkml:brush>
  </inkml:definitions>
  <inkml:trace contextRef="#ctx0" brushRef="#br0">0 30 8030,'1'-8'389,"2"0"1,0 2-1,3 2 1,0 0 0,0 4-1,1 4 1,2 5 0,1 3 607,0 5 0,4 0 0,0 3 1,1 0-426,1-2 0,-1 1 0,-1 0 0,-1-2-720,2 0 1,-3-4 0,0-3 0,0-1-657,-2-1 1,-4 0 0,-2 0-2329,0 0 3132,-1-3 0,-10 2 0,-2-3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7:33.315"/>
    </inkml:context>
    <inkml:brush xml:id="br0">
      <inkml:brushProperty name="width" value="0.04286" units="cm"/>
      <inkml:brushProperty name="height" value="0.04286" units="cm"/>
      <inkml:brushProperty name="color" value="#E71224"/>
    </inkml:brush>
  </inkml:definitions>
  <inkml:trace contextRef="#ctx0" brushRef="#br0">0 0 9181,'8'0'282,"1"0"0,1 0 1,1 0-1,-1 0 1,1 0-1,0 0-730,2 0 0,-3 0 0,0 0 1,-1 0 447,-1 0 0,0 4 0,0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7:36.424"/>
    </inkml:context>
    <inkml:brush xml:id="br0">
      <inkml:brushProperty name="width" value="0.04286" units="cm"/>
      <inkml:brushProperty name="height" value="0.04286" units="cm"/>
      <inkml:brushProperty name="color" value="#E71224"/>
    </inkml:brush>
  </inkml:definitions>
  <inkml:trace contextRef="#ctx0" brushRef="#br0">0 24 9408,'9'0'763,"1"0"1,1 0-724,2 0 1,0-2 0,3-1 0,0 0-457,0 0 1,-1 2-1,-1-2 1,-1 2-1326,-2 1 1741,0 0 0,-3-3 0,0-2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7:33:37.232"/>
    </inkml:context>
    <inkml:brush xml:id="br0">
      <inkml:brushProperty name="width" value="0.08571" units="cm"/>
      <inkml:brushProperty name="height" value="0.08571" units="cm"/>
      <inkml:brushProperty name="color" value="#E71224"/>
    </inkml:brush>
  </inkml:definitions>
  <inkml:trace contextRef="#ctx0" brushRef="#br0">53 1 8094,'0'9'56,"0"3"1,0 1 119,0 2 1,0 3-1,-2 4 1,-1 2 0,-1 2-1,0 0 1,0-1-1,-1-1 154,0-1 0,0 0 0,0-3 0,1-3-346,1-2 1,1-5 0,1-1 0,0-2-661,-2 0 676,1-3 0,5-1 0,1-3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27:37.509"/>
    </inkml:context>
    <inkml:brush xml:id="br0">
      <inkml:brushProperty name="width" value="0.04286" units="cm"/>
      <inkml:brushProperty name="height" value="0.04286" units="cm"/>
      <inkml:brushProperty name="color" value="#E71224"/>
    </inkml:brush>
  </inkml:definitions>
  <inkml:trace contextRef="#ctx0" brushRef="#br0">168 41 6767,'0'-6'1344,"-1"2"51,-1 0 1,0-2-886,-3 1 0,3 0 1,-2 1-152,1 0 0,-2 2 1,-3 2-1,0 0-60,0 0 0,0 1 1,0 1-1,-2 4 1,-2 1-7,0 1 1,1 3 0,-1 2-214,0-1 0,2 3 0,2-2 0,0 0-53,3 0 1,2-3 0,3 1 0,0 0 3,3 0 1,4-1 0,5-2 0,0 0 0,2-2-428,1-1 1,4-3 0,0 1-96,-1-3 0,-2 0 0,-1 0 0,-1 0-963,-4 0 1634,-1 0 1,-5 4 0,-4 1 0,-5 3 0,-5 2 172,-4 1 1,0 2 0,0-1 0,2-1 1126,0 1 1,1-1-1,4-1 1,2 1-853,2-2 1,2 0-1,2-1 1,2 0-1127,2 0 0,7 0 0,3-1 1,4-1 189,1 0 1,1-4 0,2 0 0,0-2-241,-2-2 0,-1-6 548,2-2 0,-3-4 0,-3 1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0:17.391"/>
    </inkml:context>
    <inkml:brush xml:id="br0">
      <inkml:brushProperty name="width" value="0.04286" units="cm"/>
      <inkml:brushProperty name="height" value="0.04286" units="cm"/>
      <inkml:brushProperty name="color" value="#E71224"/>
    </inkml:brush>
  </inkml:definitions>
  <inkml:trace contextRef="#ctx0" brushRef="#br0">299 12 8477,'5'-9'0,"-5"7"0,-7 9 0,-2 10 0,-4 9 631,-1 7 1,-2 4-1,-4 6 1,2 1-1,-2 4 1,-1 2-1,-1 1 1,1 1 637,3-2 1,-1-2-1028,4-8 0,0-2 0,4-6-1986,0-3 1806,0-2 1,4-6 329,-1-3 0,6-2-2940,-2-5 1,3-6 1328,1-5 0,1-6 1,2-7 1218,0-2 0,6-10 0,-3 2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0:21.942"/>
    </inkml:context>
    <inkml:brush xml:id="br0">
      <inkml:brushProperty name="width" value="0.04286" units="cm"/>
      <inkml:brushProperty name="height" value="0.04286" units="cm"/>
      <inkml:brushProperty name="color" value="#E71224"/>
    </inkml:brush>
  </inkml:definitions>
  <inkml:trace contextRef="#ctx0" brushRef="#br0">22 24 7243,'-4'-7'298,"0"-1"1,-1 4-1,3 0 1,-2 4 424,2 8 1,4 13 0,3 12 0,1 9-309,3 8 0,1 6 0,2 12 0,1 1 0,2 1 215,-1-5 1,-2 3-490,-1-13 1,0-4 0,0-6 166,0-3 1,-1-11-90,-3-2 0,2-9 1,-6-6-1752,0-1 560,-2-2 1,-1-6 127,0-5 0,-1-7 285,-3-7 1,-1 0-1,-3-4-1422,0-2 1131,6 0 850,-8-3 0,4 1 0,-5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0:22.260"/>
    </inkml:context>
    <inkml:brush xml:id="br0">
      <inkml:brushProperty name="width" value="0.04286" units="cm"/>
      <inkml:brushProperty name="height" value="0.04286" units="cm"/>
      <inkml:brushProperty name="color" value="#E71224"/>
    </inkml:brush>
  </inkml:definitions>
  <inkml:trace contextRef="#ctx0" brushRef="#br0">0 78 8626,'5'6'223,"-2"-1"0,5-5 1,4 0-1,6-1 0,2-2 1,2-2-1,1-1 0,-1-2 1,0-1-490,0 2 1,-4-3-1,0 4 1,1-2 265,-2 1 0,4 0 0,-4-4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0:24.011"/>
    </inkml:context>
    <inkml:brush xml:id="br0">
      <inkml:brushProperty name="width" value="0.04286" units="cm"/>
      <inkml:brushProperty name="height" value="0.04286" units="cm"/>
      <inkml:brushProperty name="color" value="#E71224"/>
    </inkml:brush>
  </inkml:definitions>
  <inkml:trace contextRef="#ctx0" brushRef="#br0">166 1 7821,'-5'12'0,"-3"3"0,-1 4 487,-2 6 0,0-1 0,0 4 0,-1 0-334,1 1 1,-3-1-1,-1 1 1,3-3-1,2-3 3,3-1 1,1-5-1,-3-2 1,3-3-2009,1-1 0,1-3 167,4-1 1685,0-4 0,0-3 0,0-7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0:24.223"/>
    </inkml:context>
    <inkml:brush xml:id="br0">
      <inkml:brushProperty name="width" value="0.04286" units="cm"/>
      <inkml:brushProperty name="height" value="0.04286" units="cm"/>
      <inkml:brushProperty name="color" value="#E71224"/>
    </inkml:brush>
  </inkml:definitions>
  <inkml:trace contextRef="#ctx0" brushRef="#br0">0 9 7305,'5'-6'-155,"1"3"1,4 10 0,-1 8 995,-2 5 0,-3 3 0,3 2 1,1 0-520,-2 0 1,0-3 0,-3-3 0,4-1-398,-1-3 1,0 0-1,-4-4-348,2 0 1,0-3-3183,-4-1 3605,0-5 0,0-2 0,0-6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0:24.399"/>
    </inkml:context>
    <inkml:brush xml:id="br0">
      <inkml:brushProperty name="width" value="0.04286" units="cm"/>
      <inkml:brushProperty name="height" value="0.04286" units="cm"/>
      <inkml:brushProperty name="color" value="#E71224"/>
    </inkml:brush>
  </inkml:definitions>
  <inkml:trace contextRef="#ctx0" brushRef="#br0">0 100 8377,'11'0'244,"0"-1"0,1-3 0,2-3-327,1-3 0,4-1 0,0 1 0,1 2-800,2 0 1,2 1 882,1-4 0,-6 0 0,2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0:26.143"/>
    </inkml:context>
    <inkml:brush xml:id="br0">
      <inkml:brushProperty name="width" value="0.04286" units="cm"/>
      <inkml:brushProperty name="height" value="0.04286" units="cm"/>
      <inkml:brushProperty name="color" value="#E71224"/>
    </inkml:brush>
  </inkml:definitions>
  <inkml:trace contextRef="#ctx0" brushRef="#br0">0 78 10048,'11'0'426,"0"-4"1,0-1 0,2 0-284,1 0 1,-1-3 0,2 1 0,0-2-170,0 2 0,3-3 0,-3 4 0,-2 0-1076,0 2 1,-6 3-1,0 1 1102,2 0 0,-4 0 0,0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0:26.299"/>
    </inkml:context>
    <inkml:brush xml:id="br0">
      <inkml:brushProperty name="width" value="0.04286" units="cm"/>
      <inkml:brushProperty name="height" value="0.04286" units="cm"/>
      <inkml:brushProperty name="color" value="#E71224"/>
    </inkml:brush>
  </inkml:definitions>
  <inkml:trace contextRef="#ctx0" brushRef="#br0">5 67 8089,'-4'6'638,"4"-1"-347,0-5 1,4-1 0,7-3-311,0-3 0,0 1 0,2-2 0,0 0-547,2-2 1,0 3 565,-4-1 0,0 1 0,0-4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0:29.089"/>
    </inkml:context>
    <inkml:brush xml:id="br0">
      <inkml:brushProperty name="width" value="0.04286" units="cm"/>
      <inkml:brushProperty name="height" value="0.04286" units="cm"/>
      <inkml:brushProperty name="color" value="#E71224"/>
    </inkml:brush>
  </inkml:definitions>
  <inkml:trace contextRef="#ctx0" brushRef="#br0">155 12 6252,'-1'-7'1240,"-3"4"0,2 2-852,-6 1 1,5 0-184,-5 0 1,1 0-148,-4 0 0,4 4 0,-1 4 0,0 2 0,-2 2 1,0 1-20,3 2 1,-3 5 0,4-2 0,0 3 0,2 1 24,3 0-77,1 0 1,0-4 0,0 1 0,0-1 0,0 0 96,0 1 0,0-4 0,0 2 0,0-1 98,0-3 0,0-1 1,0-1 28,0 0 0,-4 0 1,-1-1-1,0-1 29,0-2 1,0-1 0,3 3 348,-2-2-378,1-4 0,8 3-47,2-3 1,-1 0-1,0 4 1,-1 3 136,-2 4 0,-2 4 0,-1 8 0,-1 3 1,-2 3 192,-1 1 1,-3 0 0,2-1-58,-1-3 1,4 2 0,-2-5-500,3-2 1,1-2 0,0-3-1,1-5 1,3-2-805,3 0 0,-1-3 0,1 0 0,2-3 73,1-1 0,1-1 0,0-3-642,0 2 0,0-1 0,0 1 1435,0-1 0,-5 3 0,-1 1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7:33:41.085"/>
    </inkml:context>
    <inkml:brush xml:id="br0">
      <inkml:brushProperty name="width" value="0.08571" units="cm"/>
      <inkml:brushProperty name="height" value="0.08571" units="cm"/>
      <inkml:brushProperty name="color" value="#E71224"/>
    </inkml:brush>
  </inkml:definitions>
  <inkml:trace contextRef="#ctx0" brushRef="#br0">106 40 8550,'-11'0'0,"1"1"0,0 0 0,0 3 0,0 2 0,0 3 0,0 4 389,2 2 0,0 3 0,0 4 0,3 2 0,1 1 0,3 0 0,2 1-174,3-1 0,1-5 0,7-2 0,1-3 0,3-3 0,1-4 0,2-5 1,1-1-1,3-4 0,-3-3-163,-1-6 1,0-7 0,-2-7 0,0-3-426,-2-3 0,-4 1 1,-3 1 262,-2 2 0,-3 3 1,-5 3-1,-2 3-22,-5 2 0,-5 3 1,-2 2-1,-4 2-51,-1 2 1,0 3 0,-1 2 0,0 2-177,1 2 1,4 2-1,3 2-1814,5 1 2173,2 2 0,0 5 0,0 3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0:34.088"/>
    </inkml:context>
    <inkml:brush xml:id="br0">
      <inkml:brushProperty name="width" value="0.04286" units="cm"/>
      <inkml:brushProperty name="height" value="0.04286" units="cm"/>
      <inkml:brushProperty name="color" value="#E71224"/>
    </inkml:brush>
  </inkml:definitions>
  <inkml:trace contextRef="#ctx0" brushRef="#br0">166 44 6780,'0'-11'780,"-1"0"-484,-3 0 1,1 5 0,-4 3 0,-2 1-1,0 2 1,-1 2 0,1 0 0,2 3 317,-2 1 1,0 1 0,-2 4-399,0 0 0,0 0 0,-1 0 0,3 0 17,1 0 0,0 4 0,3-1 1,0-3 0,0-3 0,1 0 0,4 3-200,0 0 1,0-4 0,2-1 0,0 0-1,3-1 1,1 0 145,3-2 1,0-2-1,2-1-336,1 0 0,2 0 0,1-1 20,-2-3 1,0-1-1,-2-4 1,0 2-753,0-2 721,-5 5 0,-2 0 1,-8 8 152,-4 3 102,-1 3 44,-2 6 0,0-3 0,0 5 0,0 1 0,0-1 423,0 1 0,3-5 0,2 3-45,1-1 0,1 3 1,4-5-1,0 0 0,0-2 392,0-1-918,0-5 0,4 0 33,0-2 1,4-3 0,0 3-330,2-3 1,1-6 0,1-2 0,1-3 0,2-1-1103,-2 0 1,-4 1 325,-2 3 0,1-3 1,3 4-1,-1-1 1088,-3-1 0,8 6 0,-3-3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0:34.355"/>
    </inkml:context>
    <inkml:brush xml:id="br0">
      <inkml:brushProperty name="width" value="0.04286" units="cm"/>
      <inkml:brushProperty name="height" value="0.04286" units="cm"/>
      <inkml:brushProperty name="color" value="#E71224"/>
    </inkml:brush>
  </inkml:definitions>
  <inkml:trace contextRef="#ctx0" brushRef="#br0">55 1 5746,'6'7'434,"-2"1"0,-3-1 0,-1 4 0,0 0 1,-1 0-1,-3 0-145,-3 0 1,1 0 0,-1 0-1,-2 1-289,-1 3 0,-1-3 0,0 4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0:41.962"/>
    </inkml:context>
    <inkml:brush xml:id="br0">
      <inkml:brushProperty name="width" value="0.04286" units="cm"/>
      <inkml:brushProperty name="height" value="0.04286" units="cm"/>
      <inkml:brushProperty name="color" value="#E71224"/>
    </inkml:brush>
  </inkml:definitions>
  <inkml:trace contextRef="#ctx0" brushRef="#br0">1 72 7174,'0'-12'251,"0"1"0,0 7 1,0 4 548,0 6 1,0 5-547,0 3 1,0 5-1,0 7 1,0 2 368,0 0 0,0 4-318,0-3 1,4-2 0,-1-1-18,0-3 0,2-1 0,-2-1 0,1-4 0,0-5 43,-1-3 0,2-7-430,-1 2 0,1-4 0,3-5-15,0-6 0,-1-5 0,4-7 0,0-2 0,-1 0-255,-3 0 0,3-2 1,-3 3-1,3 2 0,0 3-423,-3 3 0,3 5 927,-3 4 0,0 6 0,-1 1 0,0 6 386,0 4 1,0 7-1,3 4 1,-2 3 377,2 1-608,-5-2 0,6 1 0,-4 0 0,2-5 700,-1-2 1,-3-6-822,3-3 1,-3-6-92,3 2 0,-3-4 0,3-5 85,2-6 0,1-9-1002,1-5 714,0-6 1,0 3 0,-2-5 0,0 1-1,-3 1-547,-1 2 0,2 4 1,-3 0-1,-2 3 0,0 3-1202,-2 5 0,0 1 586,0 2 0,0 6 1287,0 5 0,0 5 0,0 6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0:42.221"/>
    </inkml:context>
    <inkml:brush xml:id="br0">
      <inkml:brushProperty name="width" value="0.04286" units="cm"/>
      <inkml:brushProperty name="height" value="0.04286" units="cm"/>
      <inkml:brushProperty name="color" value="#E71224"/>
    </inkml:brush>
  </inkml:definitions>
  <inkml:trace contextRef="#ctx0" brushRef="#br0">45 0 8109,'0'11'348,"0"0"1,-1 0-302,-3 0 0,3 0 1,-3 0-1,2 0 1,-1 0-1,-2 0-1066,-1 0 1019,4 0 0,-8 0 0,4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0:43.281"/>
    </inkml:context>
    <inkml:brush xml:id="br0">
      <inkml:brushProperty name="width" value="0.04286" units="cm"/>
      <inkml:brushProperty name="height" value="0.04286" units="cm"/>
      <inkml:brushProperty name="color" value="#E71224"/>
    </inkml:brush>
  </inkml:definitions>
  <inkml:trace contextRef="#ctx0" brushRef="#br0">55 0 8200,'6'1'392,"-1"2"0,-1 2 0,0 1 244,-2 2 0,-2 2 0,-4 1-1101,-3 0 1,1 0 0,-1 0 0,-2 0 464,-1 0 0,-6 5 0,-1 1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1:13.546"/>
    </inkml:context>
    <inkml:brush xml:id="br0">
      <inkml:brushProperty name="width" value="0.04286" units="cm"/>
      <inkml:brushProperty name="height" value="0.04286" units="cm"/>
      <inkml:brushProperty name="color" value="#E71224"/>
    </inkml:brush>
  </inkml:definitions>
  <inkml:trace contextRef="#ctx0" brushRef="#br0">6 11 9146,'-2'4'0,"0"-1"0,1 2 0,1 2 0,0 4 0,2 4 0,1 6 0,0 4 1387,1 4 0,-2-2-560,1 5 0,-2-3-381,1 1 0,-1-4 0,0-4 233,1-2 0,0-6-605,0-4 0,-1-3 1,3-2-1,0-3 0,0-2 180,2-4 1,-1-4-563,2-6 1,2-4 125,1-3 1,-1-1 0,-1-3-249,2 0 1,-1 6 0,0 2 0,-2 6 0,-2 3-1,1 3 1,-1 2 211,0 3 0,0 5 0,1 6 382,-1 4 1,-2 2 0,0 1 0,0-2 0,-1-1 952,1-2 0,-1-1 0,-1-3 0,2-3-490,-1-2 0,0-2 1,2-5-645,2-4 1,0-5 0,2-7-1,0-3 119,0-3 0,-1 0 1,1 1-1,0 2-723,1 1 0,-3 2 0,1 2 0,-1 3 0,-1 1-1005,0 1 0,0 2 0,-1 0 1626,-1 2 0,1 1 0,1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1:14.145"/>
    </inkml:context>
    <inkml:brush xml:id="br0">
      <inkml:brushProperty name="width" value="0.04286" units="cm"/>
      <inkml:brushProperty name="height" value="0.04286" units="cm"/>
      <inkml:brushProperty name="color" value="#E71224"/>
    </inkml:brush>
  </inkml:definitions>
  <inkml:trace contextRef="#ctx0" brushRef="#br0">17 0 11853,'0'7'0,"0"1"0,0 0 359,0 1 0,0-1-485,0 1 1,-2-2-1,0 1 1,1 0-1,0-2 1,0 0 125,-1-1 0,-2 0 0,1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1:14.833"/>
    </inkml:context>
    <inkml:brush xml:id="br0">
      <inkml:brushProperty name="width" value="0.04286" units="cm"/>
      <inkml:brushProperty name="height" value="0.04286" units="cm"/>
      <inkml:brushProperty name="color" value="#E71224"/>
    </inkml:brush>
  </inkml:definitions>
  <inkml:trace contextRef="#ctx0" brushRef="#br0">1 27 8279,'0'7'269,"0"0"0,0 4 0,1 2 0,2 3 1,-1 4-1,1 1 0,-1 0 0,1 0 632,-2-1 1,-1-3 0,1-1 0,0-3-1,1-3-773,1-3 0,-1-1 0,1-4 0,2-2-179,-1-1 0,2-4 0,0-4 0,2-2-444,0-2 1,-2 1 0,2 2 255,0 2 1,-3 0 0,2 3-1,-1 3 1,-1 2 342,1 2 1,-1 6-1,0 2 1,0 2-1,-1-1 2293,-1 0-2216,1-3 0,-1-1 0,0-3 0,0-1 0,0-3 1,1-5-1,1-4 17,0-5 1,0-5-1,0-3-1051,0-2 0,2 0 1,0 2-1,0 3 1,-2 0-431,-2 2 1,2 2 0,-1 2 1282,0 3 0,-1 3 0,-1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1:15.294"/>
    </inkml:context>
    <inkml:brush xml:id="br0">
      <inkml:brushProperty name="width" value="0.04286" units="cm"/>
      <inkml:brushProperty name="height" value="0.04286" units="cm"/>
      <inkml:brushProperty name="color" value="#E71224"/>
    </inkml:brush>
  </inkml:definitions>
  <inkml:trace contextRef="#ctx0" brushRef="#br0">9 0 8287,'-6'3'1190,"4"0"0,2-3 0,3 0-774,2 0 1,0 0 0,0 0 0,0 0-352,0 0 1,-1 1 0,-1 2 0,-1 0 158,-1 1 0,0 0 0,-1 2 1,0 0-1,0 1 1889,0 0-1622,-2 1 0,0-1-163,-1 2 1,0-1 0,-1-3-26,3 0 0,0 0 0,-1-1-269,1-1-89,-1-1 1,3 0-1,0-2-306,3 0 1,-1-1-1,0 0 1,1-3 0,1-1-949,0 0 1,0 0 0,1 0 655,-1 0 0,0-2 0,0 0-82,0 0 1,1 1 0,-1 2 0,0 0 734,0 0 0,1 3 0,-1-1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1:15.614"/>
    </inkml:context>
    <inkml:brush xml:id="br0">
      <inkml:brushProperty name="width" value="0.04286" units="cm"/>
      <inkml:brushProperty name="height" value="0.04286" units="cm"/>
      <inkml:brushProperty name="color" value="#E71224"/>
    </inkml:brush>
  </inkml:definitions>
  <inkml:trace contextRef="#ctx0" brushRef="#br0">68 1 8158,'-6'8'271,"0"-1"0,1 0 340,1 0 0,1 3 1,-1-2 17,0 2 0,-1 1-1480,0-1 1,0 1 76,0-1 774,0 0 0,-1-1 0,1-2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7:33:50.274"/>
    </inkml:context>
    <inkml:brush xml:id="br0">
      <inkml:brushProperty name="width" value="0.08571" units="cm"/>
      <inkml:brushProperty name="height" value="0.08571" units="cm"/>
      <inkml:brushProperty name="color" value="#E71224"/>
    </inkml:brush>
  </inkml:definitions>
  <inkml:trace contextRef="#ctx0" brushRef="#br0">3765 265 8846,'-14'-10'0,"-2"-5"0,0-3 0,0-2 0,3 3 0,-1 1 0,1 3 0,-3-1 0,-1 1 106,-3-2 1,-9 0 0,-5 4 0,-1 0 0,-3 0 0,-4 0 0,-5 0 0,-7 0-382,-4 0 0,-14 4 0,-4 1 0,-6 1 204,-4 2 1,36 3-1,-2-1 1,2 1 0,-1 1-1,-4 1 1,-1 1-21,-3 2 1,-2 1 0,2 1-1,0 0 1,-5 3 0,-1 1 0,-1 0-1,1 1-51,1 0 1,-1-1 0,-4 1 0,-1 1 0,4 0-1,1 1 1,-2 1 0,0 0 171,3 1 0,-1 0 1,-3 4-1,0 1 1,5-3-1,0 0 1,1 3-1,-1 1 51,0 2 1,0 0-1,5-1 1,0 2 0,-1 1-1,1 3 1,4 0-1,1 2-7,3 0 1,0 2 0,1 1 0,2 1 0,2 1 0,2 1 0,1-1 0,3 1-6,1 0 0,3 1 0,3 4 0,2 2 0,-17 38 1,11 3 29,7 6 1,16-2 0,8 8 0,10 0-75,10-3 1,-1-43-1,4-1 1,3-4-1,3 0 1,4 1-1,4 0-5,2 0 1,3-2 0,8-1-1,3-4 1,2-3 0,3-4 0,3-1-1,2-1-61,4-1 1,3-3 0,4-3 0,2-2 0,5-2 0,1-3 0,2-1 0,0-2 78,1-2 1,2-2-1,5-4 1,2-2-1,0-1 1,1 0-1,3-3 1,0-1-105,0-2 1,2-2-1,-28 0 1,2-1 0,-1-1-1,29-4 1,0-1 0,1-1-1,1-1 140,0-1 1,-1-1-1,-3 0 1,-1-1-1,1-1 1,1-2 0,-3 0-1,-1-2-89,-3 2 1,-1-2 0,2-5-1,-3-2 1,-11 4 0,-2-1-1,-1-1 1,-1-1 6,-4 0 0,-1-1 0,-1 1 1,-1-2-1,-7 0 0,-2 0 1,-3-1-1,-1 0 47,-3 0 1,-2-1-1,-6 0 1,-3-1-1,25-35 1,-12-1 131,-8-5 1,-16-2 0,-12-3-1,-13-4-187,-12-1 1,0 35 0,-4 0 0,-7 1-1,-4 0 1,-2-2 0,-2-1-128,-4-3 1,-3 0-1,-4 1 1,-3 2-1,-5-3 1,-3 1-1,0 5 1,-2 2-61,1 3 1,-1 3-1,-9 1 1,-3 4 0,1 4-1,-3 3 1,-2 3 0,-3 1 4,-2 3 1,-1 3-1,-3 5 1,-1 4-1,-2 4 1,-1 4-1,-1 2 1,0 2-811,-2 3 1,1 2 1007,-1 5 0,1 1 0,-1 2 0,2 3 0,0 2 0,0 2 0,2 1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1:16.533"/>
    </inkml:context>
    <inkml:brush xml:id="br0">
      <inkml:brushProperty name="width" value="0.04286" units="cm"/>
      <inkml:brushProperty name="height" value="0.04286" units="cm"/>
      <inkml:brushProperty name="color" value="#E71224"/>
    </inkml:brush>
  </inkml:definitions>
  <inkml:trace contextRef="#ctx0" brushRef="#br0">0 1 8195,'0'10'-114,"0"3"1,0 1 1122,0 1-473,0 3-53,0 0-198,0 3 1,0 0-1,0-1 1,0-2-1,1-3 1,0-2 0,1-3-1,1-3 986,1-1-1266,1-3 1,2-5 0,0-4 0,-1-1-150,0-2 1,-1-1 0,0 0 70,0 1-10,-2 2 0,2 4 0,-1 2 0,0 2 114,1 4 1,1 5 0,-1 5 0,0 2 0,0 2 548,1 1 1,-1-1 0,0-2 0,0-3-266,0-4 1,1-2 0,-1-5 0,2-2-222,0-4 1,2-6 0,0-7-306,1-5 0,0-2 1,1-3-1,-1-1-518,0-1 1,-1 5-1,-2 0 1,-2 2-1141,1 3 1,-3 2-47,1 2 1915,-3 4 0,-1 9 0,-3 4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1:16.858"/>
    </inkml:context>
    <inkml:brush xml:id="br0">
      <inkml:brushProperty name="width" value="0.04286" units="cm"/>
      <inkml:brushProperty name="height" value="0.04286" units="cm"/>
      <inkml:brushProperty name="color" value="#E71224"/>
    </inkml:brush>
  </inkml:definitions>
  <inkml:trace contextRef="#ctx0" brushRef="#br0">17 1 6471,'-2'10'525,"0"-2"1,-1 2-16,1-3 0,0 0-486,2-2 0,0 2 74,0 0 1,0 0-99,-2-2 0,1 0 0,-1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1:17.498"/>
    </inkml:context>
    <inkml:brush xml:id="br0">
      <inkml:brushProperty name="width" value="0.04286" units="cm"/>
      <inkml:brushProperty name="height" value="0.04286" units="cm"/>
      <inkml:brushProperty name="color" value="#E71224"/>
    </inkml:brush>
  </inkml:definitions>
  <inkml:trace contextRef="#ctx0" brushRef="#br0">0 6 8747,'0'5'0,"0"2"0,0 3 641,0 4 0,0 0 0,0 5 1,0 1 28,0 0 1,0 1-1,0-2 1,0-2 6,0-1 1,0-2-1,0-3-489,0-1 0,1-4 0,1-5-314,1-4 0,2-4 1,0-4-1,2-1-202,0 0 1,0 0 0,-1 2-1,0 2 28,1 3 1,0 2-1,-1 3 1,0 1 391,1 2 0,-2 1 0,-1 5 0,-1 0-4,0-1 0,2-1 1,-2-3-1,0-1 238,1-1 0,0-3 1,2-5-1,2-4-773,0-5 0,1-3 0,0-3 0,1 0-426,-2 0 0,-3 4 0,0 2 0,-1 2-1118,-1 1 1991,2 1 0,-2 3 0,2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1:18.055"/>
    </inkml:context>
    <inkml:brush xml:id="br0">
      <inkml:brushProperty name="width" value="0.04286" units="cm"/>
      <inkml:brushProperty name="height" value="0.04286" units="cm"/>
      <inkml:brushProperty name="color" value="#E71224"/>
    </inkml:brush>
  </inkml:definitions>
  <inkml:trace contextRef="#ctx0" brushRef="#br0">0 1 8679,'5'0'0,"1"0"0,-2 0 0,0 1 0,-1 2 387,0 0 1,0 0 0,-1 3 0,-1 0 0,-1 2-1,-1 0 1,-2 1 420,1 1 1,-2-2-1,-1-1 1,1-1 210,1-1 1,2-1-1032,-1-1 0,1-2 0,3-1-521,1-1 1,1-3 0,5 0 0,0-2-1539,-1-1 1,3 0 2070,0 2 0,0-2 0,0-1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1:19.004"/>
    </inkml:context>
    <inkml:brush xml:id="br0">
      <inkml:brushProperty name="width" value="0.04286" units="cm"/>
      <inkml:brushProperty name="height" value="0.04286" units="cm"/>
      <inkml:brushProperty name="color" value="#E71224"/>
    </inkml:brush>
  </inkml:definitions>
  <inkml:trace contextRef="#ctx0" brushRef="#br0">1 0 8069,'0'8'32,"0"3"0,0 3 761,2 2 0,-1 3-452,0 2 1,0 0-1,-1 1 1,0 0 0,0-1-1,0-4 1,2-2 124,-1-3 0,2-3 0,-2-3 0,3-3 0,1-4 0,0-4-716,2-3 0,-1-2 0,1 0 0,-1 2 101,-1 1 1,2 3 0,0 0 0,-1 2 43,0 2 1,-1 2 0,0 2 0,-1 2 408,0 1 1,-1 2-1,2-2 70,-2-1 0,2-3 1,-2-3-1,2-4-461,0-4 0,3-8 0,0-1 0,2-3 135,-2-1 1,2 1 0,-3 0 0,-1 4-744,-2 1 1,0 3 0,-3 3-1,1 2-2438,-2 1 1102,0 4 2031,0-1 0,-2 3 0,-1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1:19.626"/>
    </inkml:context>
    <inkml:brush xml:id="br0">
      <inkml:brushProperty name="width" value="0.04286" units="cm"/>
      <inkml:brushProperty name="height" value="0.04286" units="cm"/>
      <inkml:brushProperty name="color" value="#E71224"/>
    </inkml:brush>
  </inkml:definitions>
  <inkml:trace contextRef="#ctx0" brushRef="#br0">0 6 8661,'6'0'744,"-3"-2"1,1 0-1,0 1-599,0 0 0,1 4 0,-1 0-182,-1 0 1,-1 1-1,-1 0 1,-1 1-9,-1 2 0,-1-1 1,0 1-1,-1 0 59,2 0 0,-1 0 1,0-2-1,1 1 165,0-1 1,2 0 0,0 0 166,1 1 1,0-3 0,-1 0-153,1 2 0,1-3 1,-1 2-1,-1 0 1,0 1 0,-1 0 1,0 0 0,0 0 0,-1 0-251,0-2 0,-1 1 0,0-1 0,-1-1-1346,0 0 1,1 0 96,-1-2 0,1 0 1304,-2 0 0,3 0 0,-1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1:20.478"/>
    </inkml:context>
    <inkml:brush xml:id="br0">
      <inkml:brushProperty name="width" value="0.04286" units="cm"/>
      <inkml:brushProperty name="height" value="0.04286" units="cm"/>
      <inkml:brushProperty name="color" value="#E71224"/>
    </inkml:brush>
  </inkml:definitions>
  <inkml:trace contextRef="#ctx0" brushRef="#br0">43 0 8081,'-6'8'0,"1"-1"0,0-1 0,0-1 0,1 1 0,1-1 0,-3 0 0,-2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1:21.256"/>
    </inkml:context>
    <inkml:brush xml:id="br0">
      <inkml:brushProperty name="width" value="0.04286" units="cm"/>
      <inkml:brushProperty name="height" value="0.04286" units="cm"/>
      <inkml:brushProperty name="color" value="#E71224"/>
    </inkml:brush>
  </inkml:definitions>
  <inkml:trace contextRef="#ctx0" brushRef="#br0">4 6 9662,'-3'0'-623,"3"-2"0,3-1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1:21.697"/>
    </inkml:context>
    <inkml:brush xml:id="br0">
      <inkml:brushProperty name="width" value="0.04286" units="cm"/>
      <inkml:brushProperty name="height" value="0.04286" units="cm"/>
      <inkml:brushProperty name="color" value="#E71224"/>
    </inkml:brush>
  </inkml:definitions>
  <inkml:trace contextRef="#ctx0" brushRef="#br0">1 6 8833,'1'3'215,"0"-2"-1167,3 0 1,0-3 951,2 0 0,1-2 0,1 2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1:22.042"/>
    </inkml:context>
    <inkml:brush xml:id="br0">
      <inkml:brushProperty name="width" value="0.04286" units="cm"/>
      <inkml:brushProperty name="height" value="0.04286" units="cm"/>
      <inkml:brushProperty name="color" value="#E71224"/>
    </inkml:brush>
  </inkml:definitions>
  <inkml:trace contextRef="#ctx0" brushRef="#br0">0 0 7905,'6'1'-478,"-1"0"1,0 0 477,0 1 0,1-2 0,-1 0 0</inkml:trace>
  <inkml:trace contextRef="#ctx0" brushRef="#br0" timeOffset="1">58 5 7699,'5'0'0,"0"0"0,1 0 0</inkml:trace>
  <inkml:trace contextRef="#ctx0" brushRef="#br0" timeOffset="2">162 32 8066,'0'2'68,"3"1"0,0-6 0,2 1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4:51.629"/>
    </inkml:context>
    <inkml:brush xml:id="br0">
      <inkml:brushProperty name="width" value="0.08571" units="cm"/>
      <inkml:brushProperty name="height" value="0.08571" units="cm"/>
      <inkml:brushProperty name="color" value="#E71224"/>
    </inkml:brush>
  </inkml:definitions>
  <inkml:trace contextRef="#ctx0" brushRef="#br0">15 107 8429,'-6'4'33,"1"0"1,2 0 0,4 0 0,1 0-1,3 0 1,0 2 0,1-1 0,-1 1 95,0-1 0,2-1 1,0 3-1,1-2 1,0-1-1,2 0 1,0-1 42,0 1 0,0-2 0,2-2-125,-2 0 1,1 0-1,1-1 1,1-1 51,1-3 0,1-1 0,0-2-68,1-2 1,0 2 0,3-4 0,1 0 0,1 0-5,0 0 1,0 1 0,0-1-1,-2 2 19,1 2 0,0 2 0,-4 1 1,1 3 88,-1 1 1,-2 2-1,-1 1 1,-2 3 23,2 1 0,-2 2 0,1-1 130,1 0 1,-2 2-242,1 1 0,0-1 0,2-2-133,0-2 156,1 1 0,-1-5 0,0 1 1,1 0 2,-1 0 0,3-1 1,-1 1-1,1-1-79,0-1 0,-2 0 1,2 0-1,-1 0 20,1 0 1,-2 0-1,2 0 1,0 0 1,0 0 0,2 1 0,-2 0-25,1 2 1,1-1 0,0-3 0,0 0-38,1-2 0,-1 0 0,-1 1 1,-1-2 30,-1 0 1,0 1 0,0 3 0,1 0 8,-2 0 1,1 0-1,0 0 1,1 1 139,-1 1 0,1 2 1,0 3-1,0-1 1,-1 0 86,1-1 1,0-1 0,-1 0-256,1-1 1,3 0-1,-2-1 1,1 0-1,0-1-16,1-1 0,1-3 0,2 0 0,2 0 23,0 0 0,-2-2 1,2 3-1,-2 0 102,-1 1 1,1 1 0,-2 0 0,1 0 94,-1 0 1,0 3-1,-2 2 1,2 1-48,0-1 1,1 0 0,0-2-215,2-2 1,-2 0-1,3-1 1,-1-1-1,-1-1 1,1-3 27,1-1 0,-3-1 1,2 2-1,-1 0-31,1-1 1,-2 3 393,2 1 0,-2 1 0,-1 2 0,1 1-26,-1 3 0,1 0 0,-2 1 0,0 2-192,-1 0 1,1 0-1,3-2 1,1-1-114,-1-3 1,2 2 0,2-2 0,1-2-395,3-4 0,-1-2 0,3-5 0,-1 0 250,1 0 0,-1-2 1,3-3-1,-2 3 333,1 0 0,-2 2 1,-1 2-1,-2 2-69,0 2 0,-4 2 0,0 3 0,-2 0 79,-2 0 1,5 3 0,-5 2 0,1 0-457,0 0 1,1 0 0,0-2-1,1-2-537,2 0 1,0-2 0,3-2 0,-1-3-286,1-3 1,0-4 0,1 1 1108,1-1 0,3-4 0,-1-2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1:30.712"/>
    </inkml:context>
    <inkml:brush xml:id="br0">
      <inkml:brushProperty name="width" value="0.04286" units="cm"/>
      <inkml:brushProperty name="height" value="0.04286" units="cm"/>
      <inkml:brushProperty name="color" value="#E71224"/>
    </inkml:brush>
  </inkml:definitions>
  <inkml:trace contextRef="#ctx0" brushRef="#br0">0 6 8097,'3'-3'942,"0"3"-826,-1-2-20,-2 2 0,3 0 177,-1 0 37,-2 0-193,5 0 0,-4 0 44,3 0 1,-1 0-12,2 0 0,-1 0-13,-1 0 0,1 0-2,1 0 0,-1 0 0,-1 2-45,1 1 1,-2 0 0,1 1-1,-1 0 98,-1 0 1,1 4 0,-1 1 0,0 1 613,0 0-575,1 3 0,-2 0 0,0 3 106,0-1 1,2 3 0,0-1-102,1 0 1,-1-1 0,1-1 0,1 0 0,1-2-66,0-2 0,2 0 0,0-2 1,0-1-1,-1-1-632,1-2 1,-1-1 0,1-1-257,1-1 1,-2 0 0,1-2 0,-2-1-575,1 0 1,-3 0 837,1-1 1,-3 2-1,0 2 416,-2 1 0,-2 5 0,-3 2 1,0 3 1541,-1 1-1029,0 1 0,2-1 0,1 2 264,1 2 1,1 2 0,0-1-1,0 2-282,1 0 1,-3 3-1,2-4 1,-1 1-244,-1-2 1,-1-2-1,-1 0 1,0-3-774,-1-1 1,-2-3-1,2-1 1,-1 0 0,0-3-4795,0-1 5356,2 0 0,-4-4 0,2 1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1:34.914"/>
    </inkml:context>
    <inkml:brush xml:id="br0">
      <inkml:brushProperty name="width" value="0.04286" units="cm"/>
      <inkml:brushProperty name="height" value="0.04286" units="cm"/>
      <inkml:brushProperty name="color" value="#E71224"/>
    </inkml:brush>
  </inkml:definitions>
  <inkml:trace contextRef="#ctx0" brushRef="#br0">1 6 6175,'3'-2'0,"-1"-1"0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1:35.656"/>
    </inkml:context>
    <inkml:brush xml:id="br0">
      <inkml:brushProperty name="width" value="0.04286" units="cm"/>
      <inkml:brushProperty name="height" value="0.04286" units="cm"/>
      <inkml:brushProperty name="color" value="#E71224"/>
    </inkml:brush>
  </inkml:definitions>
  <inkml:trace contextRef="#ctx0" brushRef="#br0">11 1 6175,'0'3'0,"0"1"0,0-3 0,0 3 0,0-3 0,0 1 0,0-2 0,0 3 0,0-3 0,-2 2 0,2-2 0,-3 0 0,3 0 0,-2-2 0,-1-1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1:36.072"/>
    </inkml:context>
    <inkml:brush xml:id="br0">
      <inkml:brushProperty name="width" value="0.04286" units="cm"/>
      <inkml:brushProperty name="height" value="0.04286" units="cm"/>
      <inkml:brushProperty name="color" value="#E71224"/>
    </inkml:brush>
  </inkml:definitions>
  <inkml:trace contextRef="#ctx0" brushRef="#br0">22 73 7498,'-3'3'-113,"2"-1"0,-2-1 591,-1 1 1,0 0 0,0 4 0,2-1 0,2 0 0,0 0 0,0 0-231,2-2 0,1 0 0,2-3 1,1-1-1,1-1 0,0-2 1,1-1-177,-1-2 0,2-3 0,-2 2-545,2-2 1,-4-1-1,1 1 1,-2 2 55,-2 1 0,0-1 0,-2 1 481,0 1 0,-1 2 0,-1 1 0,-1 1 69,-2 0 1,-2 2-1,0 2 1,-1 2 238,-2 0 0,3 4 0,-1 1 0,1 0 233,0 2 0,2-1 0,2 1 0,0 0-111,0 1 1,2-1 0,-1 1 0,2-1-598,2 0 0,1-3 0,2-1 0,1-1-532,1-1 1,1-2 0,3-2 0,-1 0 653,1-1 0,-1-4 1,0-1-20,1-1 0,-1-2 0,1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1:36.643"/>
    </inkml:context>
    <inkml:brush xml:id="br0">
      <inkml:brushProperty name="width" value="0.04286" units="cm"/>
      <inkml:brushProperty name="height" value="0.04286" units="cm"/>
      <inkml:brushProperty name="color" value="#E71224"/>
    </inkml:brush>
  </inkml:definitions>
  <inkml:trace contextRef="#ctx0" brushRef="#br0">94 1 8481,'-5'2'0,"-1"0"0,0 0 0,-1 1 0,1 1 484,0 1 1,-1 1-1,-1 4 1,1 0 0,-1 2-1,2 1 1,0 0 0,1 0 292,0 0 1,2-2-1,1-1-845,1-2 1,4-2 0,0 0 0,2-4-568,2-2 1,1-4 0,3-3 0,-1-2-188,1-2 1,-1-1 0,-2 0 0,-1 1 341,-1 1 1,-3 3 0,-1 2 684,1 2 1,-3 0 0,0 4 260,-1 1 1,-2 1 0,0 2 0,1 2-23,0 0 1,0 1 0,2-1 0,0 0-558,0-1 0,1 1 0,0 0 0,1-2-262,1-1 0,0 1 375,3-1 0,1 0 0,1 1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1:37.081"/>
    </inkml:context>
    <inkml:brush xml:id="br0">
      <inkml:brushProperty name="width" value="0.04286" units="cm"/>
      <inkml:brushProperty name="height" value="0.04286" units="cm"/>
      <inkml:brushProperty name="color" value="#E71224"/>
    </inkml:brush>
  </inkml:definitions>
  <inkml:trace contextRef="#ctx0" brushRef="#br0">84 0 9153,'-7'2'0,"0"0"0,1 1 0,-1 1 943,0 1 0,2 1 1,-3 1-407,0 1 0,3 2 0,-2 1 0,1 1 1,1 0-107,2 0 1,0 0 0,3-1 0,0-2-724,0-1 0,5-1 1,0-2-1,3-2-524,1-1 0,1-2 0,0-2 0,0-2-1145,-1-2 1,2-2 1960,-2-3 0,2-1 0,-3-2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1:37.513"/>
    </inkml:context>
    <inkml:brush xml:id="br0">
      <inkml:brushProperty name="width" value="0.04286" units="cm"/>
      <inkml:brushProperty name="height" value="0.04286" units="cm"/>
      <inkml:brushProperty name="color" value="#E71224"/>
    </inkml:brush>
  </inkml:definitions>
  <inkml:trace contextRef="#ctx0" brushRef="#br0">42 1 8773,'0'7'0,"0"2"0,-2 1 298,1 3 1,-2 0 0,2 5 0,-3 3 0,-1 3 0,0 0 1020,0 0 0,0-2 1,0-1-1,2-3-866,1-2 1,1-4-1,1-3 1,0 0-900,0-3 1,3-5 304,2-3 0,1-5 0,4-2 0,-1-3-327,1 0 1,2 2 0,-4 1 0,1 3-31,-1 2 1,-1 1-1,0 3 1,-2 1 648,-2 1 1,2 3-1,-4 4-87,0 0 1,0 4-1,-1-1 1,0-1-1,0 0-69,0-2 0,2 0 5,-1-2 0,1 0 0,-2-2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1:46.315"/>
    </inkml:context>
    <inkml:brush xml:id="br0">
      <inkml:brushProperty name="width" value="0.04286" units="cm"/>
      <inkml:brushProperty name="height" value="0.04286" units="cm"/>
      <inkml:brushProperty name="color" value="#E71224"/>
    </inkml:brush>
  </inkml:definitions>
  <inkml:trace contextRef="#ctx0" brushRef="#br0">23 17 7777,'-3'5'303,"1"2"1,1 0 0,-1 2-1,0 3 1,1 1 0,-1 4-1,0 1 1125,1 2 1,-1-1-1001,0 1 0,2-4 0,-2 1 0,1-4-50,1-2 1,2-2-1,1-4 1,0-1-1,1-1-313,1 0 1,3-5 0,0-3 0,0-5-394,0-2 0,1-2 0,-1-3 0,1 0 0,0 1-289,0 1 0,-1 3 0,-2 3 332,-1 1 0,-1 3 1,-1 5-1,0 3 262,0 4 1,-1 5 0,0 2 0,1-1 2495,0 1-1415,0 2 1,2-5-241,-1 0 0,-1-2-334,0-4 0,1-1-439,2-3 0,1-1 0,1-5 0,1-4-213,1-5 0,-1-2 1,-1-3-1,1-2 1,-1 1-9,-2 1 1,1 1-1,-4 3 1,0 1-508,-1 1 1,-2 4 0,0 1-1,0 2 1,0 1-866,-2 1 0,-1 1 1,-1 2 1547,0-1 0,0 0 0,-1 2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1:46.626"/>
    </inkml:context>
    <inkml:brush xml:id="br0">
      <inkml:brushProperty name="width" value="0.04286" units="cm"/>
      <inkml:brushProperty name="height" value="0.04286" units="cm"/>
      <inkml:brushProperty name="color" value="#E71224"/>
    </inkml:brush>
  </inkml:definitions>
  <inkml:trace contextRef="#ctx0" brushRef="#br0">29 0 8161,'-4'2'0,"1"1"-476,0 0 1,0 0 475,1 3 0,-5 0 0,1-1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1:46.911"/>
    </inkml:context>
    <inkml:brush xml:id="br0">
      <inkml:brushProperty name="width" value="0.04286" units="cm"/>
      <inkml:brushProperty name="height" value="0.04286" units="cm"/>
      <inkml:brushProperty name="color" value="#E71224"/>
    </inkml:brush>
  </inkml:definitions>
  <inkml:trace contextRef="#ctx0" brushRef="#br0">17 1 8220,'0'6'184,"0"1"0,0 0 0,0 0 0,0-1 194,0 0 1,0-1 0,-1 0 0,0 0 0,-1-2-1137,1 2 1,0-2 757,-1 1 0,-1-3 0,-3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7:33:06.103"/>
    </inkml:context>
    <inkml:brush xml:id="br0">
      <inkml:brushProperty name="width" value="0.08571" units="cm"/>
      <inkml:brushProperty name="height" value="0.08571" units="cm"/>
      <inkml:brushProperty name="color" value="#E71224"/>
    </inkml:brush>
  </inkml:definitions>
  <inkml:trace contextRef="#ctx0" brushRef="#br0">0 1 8210,'4'3'62,"-2"1"0,1 7 0,-1 3 0,0 2 0,-2 4 0,0 0 1,0 2-1,0-1 285,0-3 0,0 0 1,0-4-1,0-2 0,0-2 1,0-2 66,0 0 0,0-5 0,0-3-331,0-4 1,0-3 0,-2-2 0,0-2-191,0-4 0,4 0 0,1-3 0,1 1 21,1 0 1,1-2 0,3 4-1,-1 0 8,0 1 1,2 4-1,0 1 1,-1 2 45,1 3 0,2 1 0,-2 4 0,1 1 63,0 2 1,-1 5 0,2 2 0,-2 3 152,0 1 1,-1-1 0,-2 2 0,-1-2-123,1-1 0,-1-1 1,-2 0-1,-1-2-20,0 0 1,-2-1-1642,1-2 374,-1-4 1,-3-1 1224,-1-4 0,1-4 0,2-5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4:53.972"/>
    </inkml:context>
    <inkml:brush xml:id="br0">
      <inkml:brushProperty name="width" value="0.08571" units="cm"/>
      <inkml:brushProperty name="height" value="0.08571" units="cm"/>
      <inkml:brushProperty name="color" value="#E71224"/>
    </inkml:brush>
  </inkml:definitions>
  <inkml:trace contextRef="#ctx0" brushRef="#br0">79 15 5783,'-4'0'326,"-2"0"1,1 0-1,-1 0 1,-1 0-1,-1 0 1,1 0 60,0 0 1,0 1-1,1 1 1,0 3-1,2 2-150,1 0 1,0 2 0,3 2 0,0-1-1,0 0 1,1-1 0,2-1-56,1-1 1,4-1 0,0-1-158,2-3 1,2-1 0,-2-1-1,0-1-92,1-1 1,-1-2 0,-2-3 0,0-1 0,-3-1-171,-1 0 1,1-1 0,-2 2-1,-2 0 1,-1-2-173,-2 1 1,-2 2 344,-3 2 0,0 0 0,-1 2 0,-1 0-233,-1-1 0,-2 2 0,3 2 0,0 1 0,1 1 297,1 3 0,-3-2 0,-1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1:51.257"/>
    </inkml:context>
    <inkml:brush xml:id="br0">
      <inkml:brushProperty name="width" value="0.04286" units="cm"/>
      <inkml:brushProperty name="height" value="0.04286" units="cm"/>
      <inkml:brushProperty name="color" value="#E71224"/>
    </inkml:brush>
  </inkml:definitions>
  <inkml:trace contextRef="#ctx0" brushRef="#br0">57 1 8120,'-6'3'-373,"1"1"664,-1 0 0,1 3 0,-1 1 131,0 1 1,1 0 0,0 3-1,1-2 1,2 0-40,2-1 0,-2 0 0,0 1 0,1-2 308,0 0 0,3-4 1,2 2-585,1-1 0,3-1 0,-1 0 0,0-2-288,-1-2 1,0 0 0,-1 0 0,1-2-404,0-2 0,0 1 1,1-1-1,-2 0-531,0 1 1,-2-1-1,0 1-572,-1 0 1687,0 2 0,-2-4 0,0 2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1:51.544"/>
    </inkml:context>
    <inkml:brush xml:id="br0">
      <inkml:brushProperty name="width" value="0.04286" units="cm"/>
      <inkml:brushProperty name="height" value="0.04286" units="cm"/>
      <inkml:brushProperty name="color" value="#E71224"/>
    </inkml:brush>
  </inkml:definitions>
  <inkml:trace contextRef="#ctx0" brushRef="#br0">1 34 8120,'0'2'106,"2"-1"2,2-3 0,1-2 1,0 1-1,2-1-482,0 1 0,-1-1 1,2-1 373,0 1 0,-1-1 0,1 2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1:52.118"/>
    </inkml:context>
    <inkml:brush xml:id="br0">
      <inkml:brushProperty name="width" value="0.04286" units="cm"/>
      <inkml:brushProperty name="height" value="0.04286" units="cm"/>
      <inkml:brushProperty name="color" value="#E71224"/>
    </inkml:brush>
  </inkml:definitions>
  <inkml:trace contextRef="#ctx0" brushRef="#br0">137 1 8175,'-3'0'241,"1"2"1,-1 2 0,-1 3 426,-1 3 0,-2 3 0,-1 4 0,-1 4-51,-1 2 1,0 1 0,-1 2 0,1 1-49,1 0 0,1-1 0,0-2 0,0-2-287,1-4 1,1 0 0,2-5-1,3-1-1233,0-2-52,-2-2 0,3-5 0,0-1 0,3-4-132,0-1 0,2-5 0,-1-1 1,0-2 1134,0-2 0,1-2 0,-2-2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1:52.538"/>
    </inkml:context>
    <inkml:brush xml:id="br0">
      <inkml:brushProperty name="width" value="0.04286" units="cm"/>
      <inkml:brushProperty name="height" value="0.04286" units="cm"/>
      <inkml:brushProperty name="color" value="#E71224"/>
    </inkml:brush>
  </inkml:definitions>
  <inkml:trace contextRef="#ctx0" brushRef="#br0">0 1 8328,'3'2'364,"-1"2"0,1 6 0,-2 4 0,1 3-46,1 1 0,-1 6 0,2 0 1,-2 1-1,1 1 0,0-2 1,1 0-1,-1-2 0,0-3 0,-1-2 1,1-2-1,-2 0 0,0-2 1,1-2-1,0-1 0,-1-1-1210,-1-1 0,0-3 0,0-1 0,-2 0 892,-2-1 0,-1-3 0,0-3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1:52.797"/>
    </inkml:context>
    <inkml:brush xml:id="br0">
      <inkml:brushProperty name="width" value="0.04286" units="cm"/>
      <inkml:brushProperty name="height" value="0.04286" units="cm"/>
      <inkml:brushProperty name="color" value="#E71224"/>
    </inkml:brush>
  </inkml:definitions>
  <inkml:trace contextRef="#ctx0" brushRef="#br0">1 56 8437,'5'-2'0,"1"0"85,0-1 0,-1 1 0,1-2 0,0 0 94,2 1 1,0-2 0,3 2 0,-1-2-1,-1 0 1,0 0-180,0 2 0,-1-1 0,-2-2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2:05.426"/>
    </inkml:context>
    <inkml:brush xml:id="br0">
      <inkml:brushProperty name="width" value="0.04286" units="cm"/>
      <inkml:brushProperty name="height" value="0.04286" units="cm"/>
      <inkml:brushProperty name="color" value="#E71224"/>
    </inkml:brush>
  </inkml:definitions>
  <inkml:trace contextRef="#ctx0" brushRef="#br0">1 45 8866,'1'7'0,"0"0"0,1 2 0,0 2 0,-2 4 0,0 2 463,0 2 0,0 1 0,0-1 0,0-2 0,0-1 0,0-3 350,0-2 1,3-4-541,-1-7 1,2-2 0,-1-10-1,0-1-309,0-1 1,2-5 0,-1 2 0,2-2 31,1-1 1,-1 3 0,2 0 0,0 1-335,0 2 1,4 0-1,-2 1 1,0 2-1,0 3 191,-1 3 1,-1 3-1,2 4 189,0 3 104,-1 3 1,-3 3-1,1 5 1,-1 3 258,1-1 1,-3 5 0,0-5-327,-1 0 0,1-3 0,-2-1 1,0-3 128,-1-2 1,1-2-3250,0-3 1978,0-2 1063,-2-2 0,0-7 0,0-3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2:05.909"/>
    </inkml:context>
    <inkml:brush xml:id="br0">
      <inkml:brushProperty name="width" value="0.04286" units="cm"/>
      <inkml:brushProperty name="height" value="0.04286" units="cm"/>
      <inkml:brushProperty name="color" value="#E71224"/>
    </inkml:brush>
  </inkml:definitions>
  <inkml:trace contextRef="#ctx0" brushRef="#br0">0 111 8111,'1'7'-539,"1"-1"1,2-2 781,2-2 0,2-2 0,0-2 0,0-2 0,0-3-344,0-2 0,-2-1 0,1-3 0,-1 0 81,-2 0 1,1 2 0,-3 1 0,0 0 24,-2 2 1,0 1 0,-3 1 0,-1 2 113,-2 2 0,0 1 0,-1 1 0,1 0 189,-1 0 1,0 3 0,1 2 0,-1 2 115,1 2 1,2 3 0,2 1 0,1 1-100,1 1 1,0-1-1,1 1 1,1 0 8,3 0-342,0-4 0,4-2 0,1-2 0,0-1 0,1-2-284,2-2 0,1-1-446,1-1 0,-1-5 1,3-2-1,0-4-771,0-3 0,-2 1 1509,2-5 0,-2 1 0,1-3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2:06.299"/>
    </inkml:context>
    <inkml:brush xml:id="br0">
      <inkml:brushProperty name="width" value="0.04286" units="cm"/>
      <inkml:brushProperty name="height" value="0.04286" units="cm"/>
      <inkml:brushProperty name="color" value="#E71224"/>
    </inkml:brush>
  </inkml:definitions>
  <inkml:trace contextRef="#ctx0" brushRef="#br0">0 78 8111,'0'8'-1684,"0"0"2048,0 0 1,0 6-1,0 0 495,0 2 0,0-1 1,0 0-1,0-2-372,0-2 0,3 0 0,2-4 1,0-2-398,2-1 0,-1-2 0,1-3 0,0-2 0,1-3 120,1-4 0,2-2 0,-2 1-427,2 2 0,-3 3 1,3 1-1,-1 5 308,0 3 0,-2 8 1,1 6-1,0 2 634,0 1 0,0-5-299,-3 0-242,1-5-58,-1 2 1,2-6 174,0-2 1,0-5-36,0-8 1,0-5-1432,1-8 0,-2-4 390,2-4 0,-2-1 0,-2 0-10,-1 2 1,-3 2 0,2 8 0,-3 2 0,0 2 784,-3 4 0,2 2 0,-3 5 0,-1 2 0,-1 4 0,-1 1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2:07.801"/>
    </inkml:context>
    <inkml:brush xml:id="br0">
      <inkml:brushProperty name="width" value="0.04286" units="cm"/>
      <inkml:brushProperty name="height" value="0.04286" units="cm"/>
      <inkml:brushProperty name="color" value="#E71224"/>
    </inkml:brush>
  </inkml:definitions>
  <inkml:trace contextRef="#ctx0" brushRef="#br0">112 26 7580,'0'-6'146,"0"1"0,-1 1 0,-1 0 1,-2 0 171,-2 2 1,-1 1-1,1 1 1,-2 0-145,0 0 0,0 1 0,0 1 0,0 2 0,3 3 113,0 2 0,0-1 1,3 3-151,1 0 1,3 2 0,4 0 0,3 2 0,1 0 0,1 1 21,-1 0 0,2-3-144,-3 3 1,-1-5 0,-3-1-1,-2 0 50,0-2 1,-1-1 0,-3-1 0,-3-1 402,-2 0-556,-5-1 0,1 0 0,-3-2 79,0-2 1,-1 0 0,2 0-1,1 0 1,2-3-942,2-4 1,4 0 0,0-3-506,3 0 1,0-1 1454,3 0 0,3-5 0,4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2:08.131"/>
    </inkml:context>
    <inkml:brush xml:id="br0">
      <inkml:brushProperty name="width" value="0.04286" units="cm"/>
      <inkml:brushProperty name="height" value="0.04286" units="cm"/>
      <inkml:brushProperty name="color" value="#E71224"/>
    </inkml:brush>
  </inkml:definitions>
  <inkml:trace contextRef="#ctx0" brushRef="#br0">1 27 10222,'6'0'621,"1"0"0,2 0 0,2 0-1004,1 0 259,2-3 164,2 2 1,-3-4 0,2 3-861,-3 0 1,0-1-3147,-1 1 3840,-2 0 126,1 2 0,-4-3 0,1-1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4:54.585"/>
    </inkml:context>
    <inkml:brush xml:id="br0">
      <inkml:brushProperty name="width" value="0.08571" units="cm"/>
      <inkml:brushProperty name="height" value="0.08571" units="cm"/>
      <inkml:brushProperty name="color" value="#E71224"/>
    </inkml:brush>
  </inkml:definitions>
  <inkml:trace contextRef="#ctx0" brushRef="#br0">401 57 8346,'-17'-7'0,"-1"1"0,-2 0 0,-3 2 0,-1 1 0,-2 2 0,0 1 0,-2 3 126,1 4 1,2 3 0,0 5-1,0 3 1,2 2 0,2 4-1,2 2 1,2 4 0,3 2 347,2 3 1,5 4-1,4 1-274,2 0 0,8 0 1,3-5-1,5-5-69,4-4 0,5-8 0,4-4 1,5-4-1,6-5 42,2-2 0,9-9 0,-6-4-210,-1-5 0,1-7 0,-5-5 1,0-3-590,-3-3 0,-4 0 328,-6 0 1,-6 5 172,-5-1 1,-7 2-1,-8 0 1,-4 0 0,-9 0-9,-7 0 0,-5 2 0,-7-1 40,-4-1 1,2 5-1,-5 3 1,-2 5-228,-3 5 0,1 2 0,1 8-1796,1 1 2116,4 2 0,-1 10 0,1 1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2:08.313"/>
    </inkml:context>
    <inkml:brush xml:id="br0">
      <inkml:brushProperty name="width" value="0.04286" units="cm"/>
      <inkml:brushProperty name="height" value="0.04286" units="cm"/>
      <inkml:brushProperty name="color" value="#E71224"/>
    </inkml:brush>
  </inkml:definitions>
  <inkml:trace contextRef="#ctx0" brushRef="#br0">7 1 8075,'-2'7'0,"0"2"0,1 3 0,0 1 0,1 4 0,0 2 0,0 3 800,0 0 0,0 2 1,0-3-1,1-3 0,0-2 1,2-4-1,0-2-179,0-3 1,2-3 0,-1-2 0,2-2-1113,1-2 1,-1-3 0,1-4 0,1-3-2176,1 0 2666,3-6 0,-5 5 0,3-7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2:08.818"/>
    </inkml:context>
    <inkml:brush xml:id="br0">
      <inkml:brushProperty name="width" value="0.04286" units="cm"/>
      <inkml:brushProperty name="height" value="0.04286" units="cm"/>
      <inkml:brushProperty name="color" value="#E71224"/>
    </inkml:brush>
  </inkml:definitions>
  <inkml:trace contextRef="#ctx0" brushRef="#br0">84 19 8124,'0'-7'-49,"-3"2"1,-2 0-1,0 3 1,-2 3 472,0 3 0,-1 1 0,-1 6 0,1 1 0,1 2 144,0 2 0,1 2 1,2-1-1,2 2-330,1 1 1,-1-3 0,0-3 0,1-1 0,2-3-1,4-2-57,1-2 0,0-2-502,1-4 1,0-4 0,2-2 19,2-4 1,0-6 0,0-1 0,-2-2-374,-2-1 0,0 3 0,-1 3 0,-2 2 0,-2 4 452,-1 0 618,-1 5 1,0 9-1,-1 6 566,-1 0 0,1 1-684,-1 0 1,4-1 0,0-1-691,2-2 0,0-3 0,3-1-247,0 0 0,-1-4 0,1 1 659,-1-4 0,1-2 0,-1-2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2:09.045"/>
    </inkml:context>
    <inkml:brush xml:id="br0">
      <inkml:brushProperty name="width" value="0.04286" units="cm"/>
      <inkml:brushProperty name="height" value="0.04286" units="cm"/>
      <inkml:brushProperty name="color" value="#E71224"/>
    </inkml:brush>
  </inkml:definitions>
  <inkml:trace contextRef="#ctx0" brushRef="#br0">0 66 8106,'5'13'0,"-2"1"0,0-1 0,-1 2 0,-2-1 1050,0-1 1,0-3-1,0-3 1099,0-1 0,0-6-2017,0-4 0,1-6 1,1-4-1,3-2-295,1-1 0,1 0 0,2-1 0,1 1-417,0 1 1,2 4-1,-1 3 1,1 2-1,0 1-576,-2 2 0,-2 1 0,1 3 316,-2 0 1,-2 1 0,-1 0 839,1 1 0,1 3 0,1-1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2:09.360"/>
    </inkml:context>
    <inkml:brush xml:id="br0">
      <inkml:brushProperty name="width" value="0.04286" units="cm"/>
      <inkml:brushProperty name="height" value="0.04286" units="cm"/>
      <inkml:brushProperty name="color" value="#E71224"/>
    </inkml:brush>
  </inkml:definitions>
  <inkml:trace contextRef="#ctx0" brushRef="#br0">40 1 8045,'-7'13'905,"1"1"-428,2 1 1,-1 2 0,2 3-1,-1 1 1,0 1 422,0-1 1,1-1 0,3-3-150,0-1 1,1-3-1,1-2 1,1-3-500,3 0 0,-1-5 1,5 0-414,-1-3 0,1 0 0,1-3 0,0-2 0,0-2-1010,-1-2 1,2-2 0,-3 3 0,-2 0 481,-2 0 1,-2 4 688,-3 0 0,0-1 0,0-1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2:09.515"/>
    </inkml:context>
    <inkml:brush xml:id="br0">
      <inkml:brushProperty name="width" value="0.04286" units="cm"/>
      <inkml:brushProperty name="height" value="0.04286" units="cm"/>
      <inkml:brushProperty name="color" value="#E71224"/>
    </inkml:brush>
  </inkml:definitions>
  <inkml:trace contextRef="#ctx0" brushRef="#br0">12 92 7982,'-5'0'0,"0"-3"183,3-1 0,4 0 0,3 1 0,0-1 0,3 0 0,0-1 0,3-3 0,2 0-942,0 0 1,1 0 758,1-1 0,2-1 0,2-3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2:11.899"/>
    </inkml:context>
    <inkml:brush xml:id="br0">
      <inkml:brushProperty name="width" value="0.04286" units="cm"/>
      <inkml:brushProperty name="height" value="0.04286" units="cm"/>
      <inkml:brushProperty name="color" value="#E71224"/>
    </inkml:brush>
  </inkml:definitions>
  <inkml:trace contextRef="#ctx0" brushRef="#br0">0 112 7560,'3'-5'0,"-1"2"0,3-1 0,1 0 0,3-1 0,2-1 49,3-3 1,-1 2 0,3-3 0,-1 1 0,1 1 0,0 0-297,0 0 0,-3 3 0,-2-1 247,-2 2 0,0 0 0,-3-3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2:12.144"/>
    </inkml:context>
    <inkml:brush xml:id="br0">
      <inkml:brushProperty name="width" value="0.04286" units="cm"/>
      <inkml:brushProperty name="height" value="0.04286" units="cm"/>
      <inkml:brushProperty name="color" value="#E71224"/>
    </inkml:brush>
  </inkml:definitions>
  <inkml:trace contextRef="#ctx0" brushRef="#br0">59 0 8349,'0'7'0,"-2"-1"0,0 2 0,-2 0 0,1 4-131,-1 3 0,0-1 0,-2 3 0,1 0-231,1-1 1,0-3 361,0 0 0,-5-2 0,2 3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2:16.071"/>
    </inkml:context>
    <inkml:brush xml:id="br0">
      <inkml:brushProperty name="width" value="0.04286" units="cm"/>
      <inkml:brushProperty name="height" value="0.04286" units="cm"/>
      <inkml:brushProperty name="color" value="#E71224"/>
    </inkml:brush>
  </inkml:definitions>
  <inkml:trace contextRef="#ctx0" brushRef="#br0">160 39 7986,'4'-3'67,"-1"2"1,-2-3-1,0 1 1,1-1 317,0-1 1,-2 0-355,-3 0 1,0 2 0,-4 1 0,-1 0 48,-1 1 1,-3 1 0,1 2 0,0 2 12,0 2 1,-1-1-1,3 0 1,1 2-13,1 0 1,3-1 0,2 3 0,1-1 10,1 0 0,3 0 0,2 3 1,1 0-1,2 0 9,1 0 0,0-3 1,-3 1-77,1-2 0,-1 0-82,1-1 117,-3 1 1,-1-1-1,-3 1 1,-2-1-18,-2 1 1,-1-1-1,-7-1 1,-1-1-45,-2 1 0,0-1 0,2 0 0,1-2-440,1 0 1,1-1 0,4-1-223,-1 0 0,4-1 1,3-1 662,4-3 0,5-3 0,1-3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2:16.402"/>
    </inkml:context>
    <inkml:brush xml:id="br0">
      <inkml:brushProperty name="width" value="0.04286" units="cm"/>
      <inkml:brushProperty name="height" value="0.04286" units="cm"/>
      <inkml:brushProperty name="color" value="#E71224"/>
    </inkml:brush>
  </inkml:definitions>
  <inkml:trace contextRef="#ctx0" brushRef="#br0">1 72 8435,'6'0'482,"-1"-2"0,2-1 0,2-1-26,3-1 1,1 2-1,1-2 1,0 0-151,2-1 1,0 0-54,-1-1 1,-2 2-956,0 0 355,0-1-251,-5 6 0,1-3-1622,-2 3 1635,-1 0 585,-2 0 0,-1-3 0,-3-1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2:16.596"/>
    </inkml:context>
    <inkml:brush xml:id="br0">
      <inkml:brushProperty name="width" value="0.04286" units="cm"/>
      <inkml:brushProperty name="height" value="0.04286" units="cm"/>
      <inkml:brushProperty name="color" value="#E71224"/>
    </inkml:brush>
  </inkml:definitions>
  <inkml:trace contextRef="#ctx0" brushRef="#br0">33 0 8119,'-4'5'156,"0"3"0,1 2 1,0 3-1,0 3 1,1 2 151,-1 2 0,2 4 0,-2-2 0,1 0 0,0-1 0,0-3 0,1-2 0,1-3 1091,0-4 0,1-2-2017,1-3 0,2-1 236,3-3 1,0-4 0,1-1 0,1-4-1157,2-1 0,-3-1 1538,0-2 0,2 0 0,1-1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4:56.528"/>
    </inkml:context>
    <inkml:brush xml:id="br0">
      <inkml:brushProperty name="width" value="0.08571" units="cm"/>
      <inkml:brushProperty name="height" value="0.08571" units="cm"/>
      <inkml:brushProperty name="color" value="#E71224"/>
    </inkml:brush>
  </inkml:definitions>
  <inkml:trace contextRef="#ctx0" brushRef="#br0">365 1 8105,'-4'0'209,"1"0"0,3 4 0,1 3 0,0 4 1,2 3-1,-2 3 316,0 2 1,-2 2 0,-1 2 0,-3 2-123,-4 0 1,-2-2 0,-4 1-190,1-2 1,0-1 0,-1-2-1,0-2-452,-1-2 0,1-2 0,-3 0 0,2-2 0,-2 0 122,0 0 0,1-2 1,-1 1-1,0-2-369,-1-1 0,3-3 0,0 0-1212,1 0 1,4-1 1696,1-1 0,-1-1 0,0 2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2:17.076"/>
    </inkml:context>
    <inkml:brush xml:id="br0">
      <inkml:brushProperty name="width" value="0.04286" units="cm"/>
      <inkml:brushProperty name="height" value="0.04286" units="cm"/>
      <inkml:brushProperty name="color" value="#E71224"/>
    </inkml:brush>
  </inkml:definitions>
  <inkml:trace contextRef="#ctx0" brushRef="#br0">99 7 8119,'-6'-4'-230,"-1"2"0,1 4 1,-2 3-1,0 0 690,0 2 1,-1 2 0,2 2-1,1 2 1,-1 0 0,1 2 241,-1 0 0,3-2 0,0-2-592,1 1 0,1-3 0,3-1 0,1-2-242,2-4 1,2-4 0,1-4-1,1-2-300,1-2 0,2-3 1,-2 0-1,-1 0-52,-1 0 1,-1 3-1,-1 1 1,-1 2 193,-2 0 883,1 3 1,-4 4 0,-1 5 0,0 1-139,1 3 0,-2 1 0,1 1 0,0-1-443,2 0 0,0 1 0,0-2-784,0-1 0,2-2 1,3-2-148,1-1 1,0-3 0,1 0 918,-1 0 0,1-3 0,-1 0 0,1-4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2:17.371"/>
    </inkml:context>
    <inkml:brush xml:id="br0">
      <inkml:brushProperty name="width" value="0.04286" units="cm"/>
      <inkml:brushProperty name="height" value="0.04286" units="cm"/>
      <inkml:brushProperty name="color" value="#E71224"/>
    </inkml:brush>
  </inkml:definitions>
  <inkml:trace contextRef="#ctx0" brushRef="#br0">39 0 6454,'-4'7'316,"0"0"1,1-1 0,0 2 0,-1 2 199,1 3 0,-2 5 0,-1-1 78,2 2 0,1 1 1,3-1-1,0-2 0,0-1-81,0-3 0,1-2 1,1-1-1,3-1-517,3-3 0,-1 0 0,3-4 0,-1 0 0,0-2-123,1 0 1,-2 0 0,1 0-1,-2-3-3295,0-1 2716,-4-2 0,2 2-1158,-2-1 1864,-1 1 0,-2-3 0,0 1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2:17.571"/>
    </inkml:context>
    <inkml:brush xml:id="br0">
      <inkml:brushProperty name="width" value="0.04286" units="cm"/>
      <inkml:brushProperty name="height" value="0.04286" units="cm"/>
      <inkml:brushProperty name="color" value="#E71224"/>
    </inkml:brush>
  </inkml:definitions>
  <inkml:trace contextRef="#ctx0" brushRef="#br0">0 105 7564,'2'-5'334,"2"0"0,0-1 0,6 2-378,-1-2 1,4-2 0,2-1 0,-1 0-365,0 0 1,-1 1 0,0 0 0,1 0-1,-1 2 408,0 2 0,0-2 0,0 3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2:17.954"/>
    </inkml:context>
    <inkml:brush xml:id="br0">
      <inkml:brushProperty name="width" value="0.04286" units="cm"/>
      <inkml:brushProperty name="height" value="0.04286" units="cm"/>
      <inkml:brushProperty name="color" value="#E71224"/>
    </inkml:brush>
  </inkml:definitions>
  <inkml:trace contextRef="#ctx0" brushRef="#br0">12 145 7972,'-5'4'-8,"1"0"0,2-1 0,1 0 0,2 0 0,5-1 302,2-2 0,-1 0 0,2 0-264,1-3 0,-1-2 1,3-5-1,-1 0 1,0-2-231,-1 0 1,-1-1 0,-2 0 0,-1 0-200,1 0 1,-3 0 0,0 2 179,-1 3 1,-2 0 0,-3 2 0,-2 0 264,-2 2 0,-1 1 1,-1 3-1,-2 0 1679,0 3-1349,-1 0 1,0 7-1,1 1-37,1 1 1,0 2 0,2 0-1,1 2 1,1 1 742,1 1 1,3 1-1,-2 0 1,3-1-720,3-3 1,2-1-1,6-2-775,1-1 0,0-4 0,6-5 0,0-2-660,1-2 0,3-3 0,0-3 0,2-2 1072,0-2 0,-1 0 0,-1-4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2:00.177"/>
    </inkml:context>
    <inkml:brush xml:id="br0">
      <inkml:brushProperty name="width" value="0.04286" units="cm"/>
      <inkml:brushProperty name="height" value="0.04286" units="cm"/>
      <inkml:brushProperty name="color" value="#E71224"/>
    </inkml:brush>
  </inkml:definitions>
  <inkml:trace contextRef="#ctx0" brushRef="#br0">328 119 8458,'4'-7'9,"-1"0"0,-3-1 1,0-2-1,-1 0 0,0-1 1,-2-1-1,-2 0 267,-2 1 0,0 3 0,-4 0 0,-1 1 0,-1 3 414,-2 2 1,-4 1-543,-3 1 0,-2 3 1,2 2-1,0 4 1,1 3-1,-2 4 1,0 3 30,1 3 0,5-1 0,4 1 0,1 2 0,3 3-24,2 3 0,4 2 1,3 1-78,0 0 0,3-1 1,2-2-1,3-2 1,3-3-9,4-4 1,2-3 0,4-4-68,3-2 0,1-3 0,5-5 1,1-2 25,-1-4 0,1-2 1,-3-6-1,0-3-249,-1-3 1,-4-4 0,-1-2 0,-2-3 140,-3-2 1,-3-1 0,-5-1 0,-1 1 0,-5 3-55,-4-1 1,-4 2 0,-6-1-47,-4 1 1,-2 3-101,-3-1 0,0 1 188,-4 2 1,0 4 0,1 3-1,-1 2-74,2 2 1,-2 3 0,2 3 0,-1 1-71,1 1 0,3 1 1,4 1-1,4 3 0,2 1 1,2 3-2282,3 2 2516,1-2 0,6 4 0,0-3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2:01.203"/>
    </inkml:context>
    <inkml:brush xml:id="br0">
      <inkml:brushProperty name="width" value="0.04286" units="cm"/>
      <inkml:brushProperty name="height" value="0.04286" units="cm"/>
      <inkml:brushProperty name="color" value="#E71224"/>
    </inkml:brush>
  </inkml:definitions>
  <inkml:trace contextRef="#ctx0" brushRef="#br0">948 79 8030,'-6'-2'0,"-1"-1"45,1-1 1,1 2 0,1-1 0,-1-1 0,-1 0 148,-1-1 0,-1 2 1,-2-2-45,0 0 1,0 1-1,-2 0 1,-2 0 37,-2 0 1,-2-1 0,-2 2 0,-1 0 38,-3 0 1,1 0-1,-7 2 1,-2-1 69,-1 0 1,-2 2 0,-1 0-153,0 2 0,-2 2 0,-1 3 1,3 3-1,-1 2 86,-1 3 1,-1 6-1,2 1 1,2 5 196,2 4-281,0 7 0,3 5 0,2 9 29,1 2 0,4 3 1,4 0-1,6 4-78,6 0 0,6-4 1,6-1-1,7-1 1,5-3-158,5-2 0,2-8 0,8-5-397,1-6 1,6-7-1,8-4 1,5-5 396,4-6 1,-1-3 0,3-8-1,6-2-115,3-5 0,-1-7 0,1-6 1,-2-2-66,-1-5 1,-10-3-1,-1-4 1,-6-3 0,-5-3 136,-5 1 1,-7-2-1,-10 4 1,-4 1 45,-5 0 1,-7 0-1,-7-3-24,-7 0 1,-7-4-1,-8 1 1,-5-3-1,-4 0 137,-1 2 1,-7 1 0,2 7-68,-3 5 1,-3 5-1,-1 5 1,0 6 8,0 3 0,-2 7 0,1 3 1,2 3-469,4 3 1,1 1 0,7 5 0,4 2-482,3 1 950,5 4 0,-1 1 0,4 2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2:21.874"/>
    </inkml:context>
    <inkml:brush xml:id="br0">
      <inkml:brushProperty name="width" value="0.04286" units="cm"/>
      <inkml:brushProperty name="height" value="0.04286" units="cm"/>
      <inkml:brushProperty name="color" value="#E71224"/>
    </inkml:brush>
  </inkml:definitions>
  <inkml:trace contextRef="#ctx0" brushRef="#br0">1 14 8486,'6'0'0,"1"0"0,-1 0 0,1 0 211,-1 0 0,2 0 0,0 0 0,3 0 1,2 0-1,0 0 0,1 0 0,1 2 0,2 0 0,2 0 0,1-2 0,0 0 0,1 0 0,2 0-61,0 0 0,-1 0 0,2 1 0,0 0 19,-1 1 0,3 1 1,-2-3-1,2 0-120,2 0 1,-1 0 0,2 0-1,0 0-43,-1 0 0,1-1 0,0-1 0,1 0 0,0-1 91,1 0-190,-1-2 1,2 4 115,-1-1 0,-2 0 0,-3 1 0,0-1 0,1 0-52,-1 1 1,-2 1 0,0 0-36,1 0 0,-3 0 1,0 1-1,-2 1 1,0 0 43,0-1 0,-3 2 1,1 0 74,0 1 1,-1-2 0,1 2-1,1-2 1,0 1-23,-1 0 0,4-2 0,-1 3 1,0-1-1,1-2 120,-1 0 0,0 0 1,1 0-1,-1 1-68,1 0 0,-1-2 0,3 0-63,0 0 1,2 0 0,0 0 0,0 0 16,-2 0 0,1 0 1,-1 0-1,1 0-39,-1 0 0,3 0 1,-2 0-1,-1 0-16,2 0 32,-1 0 1,2 0-4,2 0 1,-3 0 0,3 0 0,-2 0 2,-1 0 0,1 0 1,1 0-1,2 0-13,0 0 1,2 0-1,-1 0 1,1 0 0,0 0-1,1 0 10,0 0 1,0 0 0,1 0 0,2-2 2,1 0 1,-3 0-1,1 2 1,1 0 11,1 0 0,0 0 1,1 0 14,0 0 0,2 0 1,-4 0-1,2 0-14,-1 0 1,1 0-1,2 0 1,-1 0-10,-1 0 0,0 0 0,0 0 28,-1 0 0,-4 0-21,2 0 1,-2 2 19,4 0 1,-3 0 0,0-1-1,-2 1-14,-1 0 1,-1 0 0,2-2 0,0 0 0,-3 0-16,1 0 0,-2 0 1,-2 0-1,0 0-58,-2 0 0,-2 0 0,-2-1 0,-2 0-189,-3-1 0,0-1 1,-6 3-1,-1 0-563,-1 0 0,-3 0 216,1 0 1,-5 0-1,0 0-151,-3 0 1,-3 0 0,-1 0 726,1 0 0,-4-3 0,0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2:22.507"/>
    </inkml:context>
    <inkml:brush xml:id="br0">
      <inkml:brushProperty name="width" value="0.04286" units="cm"/>
      <inkml:brushProperty name="height" value="0.04286" units="cm"/>
      <inkml:brushProperty name="color" value="#E71224"/>
    </inkml:brush>
  </inkml:definitions>
  <inkml:trace contextRef="#ctx0" brushRef="#br0">20 1 8336,'-5'0'1119,"2"0"1,3 1-760,6 1 1,1-1 0,6 4-1,3 0 1,3 3 0,2 0 1586,1 0-1404,0 3-215,0-4 0,-1 3-29,3-1 0,-5-2-244,-2 2 0,-2 0 138,-2 0 0,-4 0-150,-2 0 0,-4-1 153,-3 3 1,-1-1-140,-4 3 1,-5-3-552,-7 5 0,-7 0 0,-2 3 0,-1-1 0,0 1 0,-2-1 0,0-2-2279,2-1 0,6-2 2773,4-1 0,2-2 0,2-2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2:29.257"/>
    </inkml:context>
    <inkml:brush xml:id="br0">
      <inkml:brushProperty name="width" value="0.04286" units="cm"/>
      <inkml:brushProperty name="height" value="0.04286" units="cm"/>
      <inkml:brushProperty name="color" value="#E71224"/>
    </inkml:brush>
  </inkml:definitions>
  <inkml:trace contextRef="#ctx0" brushRef="#br0">279 65 8033,'-1'-7'68,"-1"-1"0,-3-1 1,-3 1-1,-2 1 1,-1 1-1,-4 2 1,-1 2 600,-2 1 1,-3 4 0,-1 3 0,-1 3-1,0 5-215,0 2 0,4 5 0,1 4 0,2 4 0,5 1 0,3 1 0,3 0 465,1-1 0,5 2-640,3-1 0,7-5-149,2-2 0,7-6 1,4-4-1,4-5-345,5-4 0,5-5 1,0-5 160,-1-3 1,-1-8-1,0-4 1,-2-5 0,-4-2-72,-2-1 0,-6 1 1,-8 1-1,-3 0-343,-5 0 0,-3 1 0,-6 1 0,-6 3 0,-7 2-1,-6 1 1,-5 3 302,-6-2 0,-2 4 1,-2 2-1,0 2 0,1 4-115,0 1 1,4 3 0,6 3-189,3 2 1,3 2 0,7 1-1,3 2 469,4 2 0,4 1 0,2 1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2:32.413"/>
    </inkml:context>
    <inkml:brush xml:id="br0">
      <inkml:brushProperty name="width" value="0.04286" units="cm"/>
      <inkml:brushProperty name="height" value="0.04286" units="cm"/>
      <inkml:brushProperty name="color" value="#E71224"/>
    </inkml:brush>
  </inkml:definitions>
  <inkml:trace contextRef="#ctx0" brushRef="#br0">0 1 9245,'1'6'0,"1"1"0,0 0 313,-1-1 0,1-2 0,-1 1 0,1 0 0,1 0 0,-1 0 0,1-1 0,0-1 0,2-1 59,1 1 0,1-3 0,0 3 0,1-3-262,1 0 0,2-2 1,0-1-131,1 0 1,2 1 0,-1-1 0,0 1 107,0 0 1,-1 0 0,0 2-122,-1 3 0,-3-2 81,0 3 1,2 3 0,-2 2 124,0-1 1,0-1 0,-2-1-1,1-1-84,-1-1 0,1-2 0,0 0 0,1-2 5,1 0 1,2 0-1,-2 0-70,1 0 1,0 0 0,2 0 0,-2 0 0,0 0-79,0 0 1,-1 1 0,1 1 0,0 3 0,-2 1 200,-1 0 1,0 1-1,1-1-160,1 1 1,0-2-1,-2 0 1,1-3 81,1-1 1,2-1-199,0 0 1,1-3-1,1-1 123,-2 1 1,1-3 0,-1 4 0,1 1 7,1 0 0,0 1 227,-2 0 0,1 1-31,-1 1 0,-1 2 0,1 2 172,0 1 0,0-1-244,-1-2-34,1 2 53,2-6-36,0 3-146,3-3 1,-2 0-194,1 0 1,1-3 183,0-1 0,-1 0 0,-2 1 2,0 0 1,0 1 52,0 2 1,0 3 402,0 1 0,0 3-50,0 1-274,-2-1 0,1 5-58,-1-3 1,1 2 657,1-3-179,0 1-456,3-5 0,1-1-225,3-3 1,-3 0-105,0 0 0,0-3 136,0 1 0,2-3 190,-1 1 0,1 1-190,0 1 1,1 1 125,-1 1 0,-1 0-60,-1 0 0,1 3 144,1 1 1,-1 2-160,-1 1 82,-2-4-7,3 3 1,-1-5-242,3 1 1,-1-1 89,1-1 0,0 0 228,-1 0 0,1-1-115,2-1 1,-1 1-46,0-1 1,-2 1 9,1 1 1,-4 0 837,3 0-352,-1 3-203,2 1 0,0-1-100,-4 3 1,3-3-305,-1 1 100,-2 2 94,3-5 0,-5 2-267,3-3 1,-2 2-108,0 0 308,2 0 67,-3-2 0,2 1-113,-3 1-28,-3-1 210,2 5 1,-2-3-147,3 4-26,0-1 436,1 1-659,-1-3 1,2 1-1,1-3 1,1-1 0,3-1-947,1-2 0,1-2 0,-1-4 0,2-2 382,0 0 0,-5 2 903,0 0 0,-1-3 0,0 1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4:56.882"/>
    </inkml:context>
    <inkml:brush xml:id="br0">
      <inkml:brushProperty name="width" value="0.08571" units="cm"/>
      <inkml:brushProperty name="height" value="0.08571" units="cm"/>
      <inkml:brushProperty name="color" value="#E71224"/>
    </inkml:brush>
  </inkml:definitions>
  <inkml:trace contextRef="#ctx0" brushRef="#br0">108 0 8069,'-3'4'-108,"0"2"1,-3 0 0,1 3-1,0 3 1,-2 1 0,-1 2-1,0 2 1,-3 2 0,1 1 419,0-1 0,0 1 1,4-4 208,1-3 0,-1 1 0,4-5 0,0 0-279,2-1 1,4-4 0,3-2 0,5-1 0,4-1-431,3 0 1,1 0 0,3-1 29,0-1 0,2-2 0,1-3 1,-2-1-94,-2 1 1,0 3-1,-2-1 251,-1-1 0,-1 3 0,-4 0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2:34.265"/>
    </inkml:context>
    <inkml:brush xml:id="br0">
      <inkml:brushProperty name="width" value="0.04286" units="cm"/>
      <inkml:brushProperty name="height" value="0.04286" units="cm"/>
      <inkml:brushProperty name="color" value="#E71224"/>
    </inkml:brush>
  </inkml:definitions>
  <inkml:trace contextRef="#ctx0" brushRef="#br0">438 118 8008,'0'-6'2,"-3"-4"0,-1 3 1,-5-2-1,-2 0 1,-4 0-1,-3 2 0,-3 1 1,-2 3 304,0 0 1,-6 1 0,2 5-1,-2 4 1,0 3 0,0 3-10,1 2 0,-1 3 0,3 5 0,1 4 0,5 5 0,3 4 0,6 5 0,3 3 1,5 1 483,3-2 0,3 1 366,4-7 0,8-3-729,7-4 1,7-2 0,3-8-1,2-5-349,4-5 1,0-4 0,3-8-1,-3-4 1,2-6-566,-1-6 0,-2-3 368,2-5 0,-6-2 0,-2-1 0,-4-2 0,-6 0 0,-5-2-1680,-5-1 1,-4 1 1321,-5-2 0,-7 1 0,-5-1 0,-6-1 126,-6-1 1,-2 2-1,-3 4 1,-3 3-397,-3 6 601,-2 5 1,-2 10 0,0 2 27,-1 4 1,3 4-1,1 4 1,3 3-1,3 2-342,3 1 1,6 1 467,3-1 0,3 3 0,0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2:34.849"/>
    </inkml:context>
    <inkml:brush xml:id="br0">
      <inkml:brushProperty name="width" value="0.04286" units="cm"/>
      <inkml:brushProperty name="height" value="0.04286" units="cm"/>
      <inkml:brushProperty name="color" value="#E71224"/>
    </inkml:brush>
  </inkml:definitions>
  <inkml:trace contextRef="#ctx0" brushRef="#br0">66 27 8046,'-14'7'0,"0"2"0,2 2 625,2 1 0,4 2 1,2 1-1,1 3 0,2 1-76,0 0 0,5-2 0,2-2 1,5-2-1,4-2 107,2-2-483,5-5 1,-1-1-226,3-3 1,-1-4-290,1-2 1,-2-6 0,-2-4 0,-2 0 5,-3-3 0,-1 1 0,-7 0-489,-1 1 1,-5 0 705,-3 0 0,-5 1 0,-7 3 0,-1 2-223,-2 3 1,-4 1 96,-1 3 0,-1 1 0,2 3 1,0 1 24,0 1 1,3 2 0,3 4 218,1 1 0,1 3 0,0-2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6:00.228"/>
    </inkml:context>
    <inkml:brush xml:id="br0">
      <inkml:brushProperty name="width" value="0.04286" units="cm"/>
      <inkml:brushProperty name="height" value="0.04286" units="cm"/>
      <inkml:brushProperty name="color" value="#E71224"/>
    </inkml:brush>
  </inkml:definitions>
  <inkml:trace contextRef="#ctx0" brushRef="#br0">196 46 8170,'-10'-4'182,"0"1"1,-3 3 0,0 0 0,-1 1 0,-1 2 0,-2 4 0,1 3-1,0 2 1,0 2 0,2 1 0,1 4 0,3 3 617,2 2 0,1 5 1,5-3-1,1 0 0,1-1 1,5-4-673,3 0 1,5-5 0,3-4-1,3-4 1,2-4 0,3-1-1,0-5 1,-1-4 0,1-5 36,-2-6 0,2-2-607,-2-7 1,-3 1 0,-4-3 0,-2 2 200,-2 2 0,-5 2 0,-3 2 1,-3 0 260,-3 1 0,-2 2 1,-5 2-1,-2 1-25,-2 1 0,-1 1 0,0 1 0,-1 5 0,0 3-90,0 2 0,-1 2 0,2 1 0,0 3-529,2 3 0,2 0 0,3 3 0,1 1 624,3 0 0,-2 1 0,2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6:01.064"/>
    </inkml:context>
    <inkml:brush xml:id="br0">
      <inkml:brushProperty name="width" value="0.04286" units="cm"/>
      <inkml:brushProperty name="height" value="0.04286" units="cm"/>
      <inkml:brushProperty name="color" value="#E71224"/>
    </inkml:brush>
  </inkml:definitions>
  <inkml:trace contextRef="#ctx0" brushRef="#br0">512 13 8153,'-20'-3'119,"-1"1"0,-2-1 0,-2 0 0,-2 2 217,-2 2 1,-3 5 0,-3 4 0,-2 6 0,-2 5 0,-1 4 0,3 4 0,3 4 0,4 0 673,5 1 1,4 4-1,6 3-718,4 4 1,4 0-1,3 0 1,5-2 0,5-4 130,7-3 0,8-1 0,8-3 0,5-5-364,3-6 1,6-6-1,4-6-229,1-5 0,1-5 1,1-5-1,-1-6 1,-2-5-76,-1-6 0,-6-7 0,-2-2-144,-5-2 0,-10 1 0,-4 0 1,-7 0 32,-5-2 1,-4 1 0,-6-2-1,-5-1-168,-7 1 0,-3-1 0,-7-2 0,-3 1 103,-1 3 0,-1 5 1,-3 8 142,0 5 1,1 6-1,-1 5 1,0 5-1,1 6-303,-1 3 0,5 2 581,2 6 0,2-3 0,-3 3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6:03.939"/>
    </inkml:context>
    <inkml:brush xml:id="br0">
      <inkml:brushProperty name="width" value="0.04286" units="cm"/>
      <inkml:brushProperty name="height" value="0.04286" units="cm"/>
      <inkml:brushProperty name="color" value="#E71224"/>
    </inkml:brush>
  </inkml:definitions>
  <inkml:trace contextRef="#ctx0" brushRef="#br0">3612 660 7268,'0'7'1486,"0"-1"561,0-2-1130,0-1-706,0-3 0,0-1 1,0 0 107,-2-2-143,1 1 1,-2-1-110,3-1 1,-1-2 0,0 0-26,-1-1 0,-1 0 1,3-1-116,0-1 1,0 0 0,0 3 0,0-1-13,0 1 0,0-1 0,-2-1 86,0-1 0,-1 0 1,1 3-1,-2-1 0,0 1-11,0-1 1,0 1-1,-1-1 1,1 1 44,-1 2 1,1-1 0,0 3 0,-2 0 608,1 1-402,-2 1-193,1 0 180,2 0 1,-2 1 106,2 1 1,0 2-87,0 2 0,2 1-95,-3 0 1,4-1-1,-2 1 122,0-1 78,2 1-173,-5-1 41,6 1-342,-6-4 103,2-3 1,-1-4-141,0-5 80,-1 2 18,3-2-4,-1-1 1,-2 3 84,2-2 14,-2 2-57,3 0 1,-3 3-10,1 0 1,0 2 30,1-3 0,-2 4 98,2-1 0,-2 1-91,-1 1 1,1 0-16,-1 0 1,1-2 26,-1-1 0,1 1 14,-1 2 0,1 0-257,-1-3 0,0 0 72,-2-4 0,2 1 35,-2-1 0,2 1 103,0-1 1,0-1 0,-1 1 23,-1 1 0,1 2 109,1-1 1,-1 2-105,-1 3 0,-1 0-44,2 0 1,0 0 22,0 0 1,-2 1 143,2 1 1,-1 0 2,2 2 0,0-2-74,-2 0 1,2-2-14,-2 0 0,2 0-3,1 0 1,-3-5-626,0-1 0,0-4 250,0 1 1,2-3 196,-2 2 1,2-3 41,0 0 1,0 2 102,-2 0 1,2 6-113,-2-2 1,0 3 287,0-1 0,1 2 55,1 3-338,0 0 284,-2 0 0,2 1-63,-2 1 0,2-1 1,0 1-1,-1-1-191,-1-1 1,0-1-1,2-1 1,-1-2-1,-2-2 18,0-1 0,2-1 0,-3-1 0,1 1 35,0 1 0,1 1 0,-1 2 0,0 1 217,0 3 1,2 0 0,-2 0-1,2 2-145,-1 0 1,-2 3-1,2-1 1,-1 0-78,1 0 0,-1-2 0,2 0 0,0-1-245,0-1 1,-2-3 0,2-2 0,-1-3-298,-1 0 1,2-4 0,-2 2 575,-2 0 1,0-2-1,-2 4 1,-1 2 230,0 1 1,-1 3-1,2 0 1,-2 2-173,2 2 1,0 2 0,1 2 0,0 0 0,0-1-52,0 0 1,2-3-1,1 1 1,0 0-461,-1-1 1,3-4 0,-3-3 0,0-1 65,1-3 0,-3 1 0,0-3 0,-1 0 84,-1 1 0,-1-2 0,-1 2 0,0-1 366,-1 3 1,4 0 0,-2 3 0,0 0 367,1 3 0,-2 1 1,1 1-1,0 0-240,0 0 1,-2 3-1,3-1-261,-2-1 0,2 0 1,-2-1-1,1 0 1,1 0 72,-1 0 0,1-3 0,-2-1-200,2-2 1,-1-1-1,0 1 1,0 1 0,-2 2 209,1 0 0,0 1 0,-1 2 0,1 0 194,1 0 1,-2 3 0,1 0 0,0 2-209,0-1 0,2 0 0,-1 2 1,1-2-78,0-1 0,-1-3 1,3 0-1,0 0-271,0-3 0,-1 0 1,-1-4-1,-1 1-57,-1-1 1,-2-2 0,2-1 408,-2-1 1,0 2 0,1 3-1,1 0 1,0 1 10,1 3 0,0 1 1,0 1-1,0 1 390,1 1 1,1 2 0,1 3 0,1 1-316,1 1 0,-1 0 0,1-4 0,-1 1-225,1-2 0,-1-2 1,1 2-1,-1-1-26,-1-2 0,0 0 0,0-2 0,0-1 17,-1-2 0,1 0 0,0 0 0,0 1 93,0 2 0,0 0 0,0 1 0,0 2 480,0 2 1,0 0 0,0 6 0,0-2-288,0 1 1,2 3 0,0-2 0,-1 1-88,0 0 1,1-3 0,0 0-1,0-1-266,1-3 1,-2 1 0,1-2 0,-1-2 31,-1 0 1,-1-2 0,1-1-1,0-2 123,0 1 1,0-2-1,-1 2 1,0 0 113,-1 0 1,-3 1-1,3 2 1,0 0 0,-1 0 1,2 2 0,-1 1 0,1 0-35,1 2 1,-2 2 0,-1 1 0,3 1-43,1-1 0,0 1 0,1 0 0,-2-1-12,0-1 1,0 0-1,0-1 1,0 0-8,0-2 0,0 1 0,0-3 0,0 1 106,0 0 0,0-3 0,0 2 0,0-1 298,3-1 1,-3 0 0,3 1 0,-1 0-162,0 2 1,3-1-1,-3 1 1,1 0-164,0 1 1,2 2 0,-1-2 0,0 2-175,0 0 0,0 1 0,1-1 0,-2 1-72,0 0 1,0-1 0,-2 1 0,2-1-140,-2 1 273,0-4 0,-1 2 93,0-2-93,-1 2 1,1-4 0,0 3 0,0 1-149,0-2 1,2 3 0,1-1 0,1 0-775,1 2 1,0-1 0,3 1 0,0-1-1217,3 1 2181,1-3 0,1-1 0,0-3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6:04.585"/>
    </inkml:context>
    <inkml:brush xml:id="br0">
      <inkml:brushProperty name="width" value="0.04286" units="cm"/>
      <inkml:brushProperty name="height" value="0.04286" units="cm"/>
      <inkml:brushProperty name="color" value="#E71224"/>
    </inkml:brush>
  </inkml:definitions>
  <inkml:trace contextRef="#ctx0" brushRef="#br0">7 0 7607,'0'7'0,"-3"-4"0,-1 0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16:04.871"/>
    </inkml:context>
    <inkml:brush xml:id="br0">
      <inkml:brushProperty name="width" value="0.04286" units="cm"/>
      <inkml:brushProperty name="height" value="0.04286" units="cm"/>
      <inkml:brushProperty name="color" value="#E71224"/>
    </inkml:brush>
  </inkml:definitions>
  <inkml:trace contextRef="#ctx0" brushRef="#br0">72 40 8091,'6'-9'-436,"-1"0"2100,-1 1 1,-2 1-1009,3 1 1,-7 8-1,-1 5 1,-3 6 0,-4 5-1,0 3 2421,-1 3-2647,1 2 0,-1 1 0,2-1 0,1-2 1,1-4-1,3-3 0,2-2 0,1-4 1,1-2-1,2-2 0,2-3 238,5-2 1,5-1-1,4-3 1,3-2 0,4-5-1747,3-2 0,-4-2-2271,2 0 2501,-4-3 1,0 4 0,-4 0-1,-2 2 1,-2 5-4236,-4 2 5083,-2 2 0,-4 4 0,-1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41:41.143"/>
    </inkml:context>
    <inkml:brush xml:id="br0">
      <inkml:brushProperty name="width" value="0.04286" units="cm"/>
      <inkml:brushProperty name="height" value="0.04286" units="cm"/>
      <inkml:brushProperty name="color" value="#E71224"/>
    </inkml:brush>
  </inkml:definitions>
  <inkml:trace contextRef="#ctx0" brushRef="#br0">342 133 7677,'0'-11'-194,"0"0"1,0 0-1,0 0 1,0 0 428,0 0 0,0 0 0,0 0 148,0 0 1,-4 0-1,-1 1 19,-1 2 1,-1 4 0,-4 5 0,0 4 594,0 6-823,0 5 1,0 11-79,0 2 0,5 5 80,2 7 1,-1-3-1,1 8-19,2 1 1,1-2 0,1-3-1,0-4 1,0-3-30,0-3 0,0-6 0,0 0 1,0-4 196,0-4 0,-5-2 0,-2-5-386,-3 0 1,-6-4 0,-1-1 0,-2-1 23,1-2 0,0-2 1,-4-1-1,-1-1 448,1-3-411,5-2 0,-4-5 0,4 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41:41.356"/>
    </inkml:context>
    <inkml:brush xml:id="br0">
      <inkml:brushProperty name="width" value="0.04286" units="cm"/>
      <inkml:brushProperty name="height" value="0.04286" units="cm"/>
      <inkml:brushProperty name="color" value="#E71224"/>
    </inkml:brush>
  </inkml:definitions>
  <inkml:trace contextRef="#ctx0" brushRef="#br0">0 44 8090,'0'-7'755,"2"1"-301,1 1 0,3 1 0,5 4 0,0-1-229,0-3 1,5 3 0,4-3 0,3 3-271,3 1 1,1-3-1,-3-1 1,2 1-433,-1 2 0,-6 1 1,-2 0-258,-1 0 0,-1 0 0,-4 0 734,0 0 0,-5 0 0,-1 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41:41.765"/>
    </inkml:context>
    <inkml:brush xml:id="br0">
      <inkml:brushProperty name="width" value="0.04286" units="cm"/>
      <inkml:brushProperty name="height" value="0.04286" units="cm"/>
      <inkml:brushProperty name="color" value="#E71224"/>
    </inkml:brush>
  </inkml:definitions>
  <inkml:trace contextRef="#ctx0" brushRef="#br0">33 22 8019,'-6'5'0,"3"2"0,1 4 0,2 3 2698,0 1-2437,-5 4 0,4-5 0,-2 3 0,0-1 0,1-3 0,-2 0 1569,1-2-1462,2-5 0,1-3 0,0-6-348,0-5-4,5-6 0,-2 1 0,4-3-476,2 1 0,-1 2 0,1-1 0,-2 1-140,2 2 1,-1 0 0,1 0 0,-2 1 0,2 3-305,0 3 0,3 0 0,-1 0 904,0 1 0,0-3 0,0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4:57.600"/>
    </inkml:context>
    <inkml:brush xml:id="br0">
      <inkml:brushProperty name="width" value="0.08571" units="cm"/>
      <inkml:brushProperty name="height" value="0.08571" units="cm"/>
      <inkml:brushProperty name="color" value="#E71224"/>
    </inkml:brush>
  </inkml:definitions>
  <inkml:trace contextRef="#ctx0" brushRef="#br0">1530 0 7966,'-4'8'422,"2"-1"0,-4 0 0,-3 1 1,-1 1 79,-3 0 1,-1 3 0,-1-2-130,-1 1 0,-3 1 0,-5 3-132,-2-1 1,-5 1 0,-2 2-115,-4 2 1,-3 1 0,-10 2-1,-3-1 33,-3 1-129,-4 2-73,-4-1 0,0 2 97,-3-1 1,4-2-535,-4 2 0,4-1 359,-2 1 0,6-2 0,-3 2-457,3-2 1,4-4 135,2-1 0,3-5 1,7-4-57,6-2 0,5 0 0,5-4 497,4 0 0,1-4 0,5 0 0,5 0 0,5 1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41:42.081"/>
    </inkml:context>
    <inkml:brush xml:id="br0">
      <inkml:brushProperty name="width" value="0.04286" units="cm"/>
      <inkml:brushProperty name="height" value="0.04286" units="cm"/>
      <inkml:brushProperty name="color" value="#E71224"/>
    </inkml:brush>
  </inkml:definitions>
  <inkml:trace contextRef="#ctx0" brushRef="#br0">23 66 8063,'-4'11'199,"0"0"134,2 0 1,1 4 0,0 0 0,-2-2 141,-1 0 1,1-2 0,4-2-439,3-1 0,2-3 0,5-5 0,-1-2 0,-2-3 0,0-6 0,0-6 0,2-4-340,1-1 0,-1 2 1,-3 0-1,-3 3 160,-3 1 1,-1 1 0,-1 5 130,-3 3 1,-2 2 0,-5 5 0,0 0-46,0 0 1,4 5 0,0 2 0,1 3-261,0 1 1,4 0-1,-2 0 1,3 0 316,1 0 0,-5 0 0,-1 0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41:42.644"/>
    </inkml:context>
    <inkml:brush xml:id="br0">
      <inkml:brushProperty name="width" value="0.04286" units="cm"/>
      <inkml:brushProperty name="height" value="0.04286" units="cm"/>
      <inkml:brushProperty name="color" value="#E71224"/>
    </inkml:brush>
  </inkml:definitions>
  <inkml:trace contextRef="#ctx0" brushRef="#br0">33 16 8465,'-6'11'0,"1"0"0,1 0 0,1 0 0,0 0 0,2 0 0,0 1 891,-3-1 1,3 0-647,-3 0 0,3-7 0,1-4 0,0-6-321,0-3 0,0-2 0,1 0-30,3-1 1,-3 1 0,4 0 22,0 0 0,0 0 0,4 2 0,-3 0-28,-1 2 1,3 3 174,-1-3 0,2 5 0,0 2 153,-2 7 0,-5 4 0,2 2 0,-3 2 561,-1-2 1,0-1-306,0-1 0,2-1-716,1-2 144,3-8 1,2-8 0,-2-5-36,-1-2 0,2 0 1,-2 4-1,1 2-70,3 1 0,-3 3 0,0 8 155,-1 4 1,-2 2-1,-3 8 1,0 0-65,0 0 0,0-2 0,0 2 1,0-1-935,0-3 1047,0-5 0,0 2 0,0-4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41:47.036"/>
    </inkml:context>
    <inkml:brush xml:id="br0">
      <inkml:brushProperty name="width" value="0.04286" units="cm"/>
      <inkml:brushProperty name="height" value="0.04286" units="cm"/>
      <inkml:brushProperty name="color" value="#E71224"/>
    </inkml:brush>
  </inkml:definitions>
  <inkml:trace contextRef="#ctx0" brushRef="#br0">122 64 7299,'6'-4'574,"-2"-4"0,-3-2 0,-1-1-153,0 0 0,-1 4-253,-3 0 1,-2 4 0,-5 1 0,0 4 185,0 6 0,0 3 1,0 3-1,0 3 66,0 1 1,0 2-1,0-2 1,1 0-367,2 0 0,4-4 0,4 0-186,0-1 1,4-7 0,4-4-1,3-4-272,3-6 0,0-5 1,3-3-1,-1 0 110,-2 0 1,0-2-1,-2 4 1,-3 3 91,-3 3 833,-2 5 0,-4 3 1,-1 9-1,-3 3 2,-3 3 0,0 3 0,1-3 0,1-2-55,3 0 0,1-2-1009,1 0 0,5-5 0,3-3 0,4-1-855,3-2 0,1-9 0,-2-2 1,0-1-1296,0 0 2581,-2 1 0,4 0 0,1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41:47.388"/>
    </inkml:context>
    <inkml:brush xml:id="br0">
      <inkml:brushProperty name="width" value="0.04286" units="cm"/>
      <inkml:brushProperty name="height" value="0.04286" units="cm"/>
      <inkml:brushProperty name="color" value="#E71224"/>
    </inkml:brush>
  </inkml:definitions>
  <inkml:trace contextRef="#ctx0" brushRef="#br0">99 1 9585,'-3'12'0,"-2"3"0,-1 4 0,-4 7 0,-2 6 0,-3 3 0,2 2 484,0 1 0,6-5 0,1 2 1,1-6-1,2-3 0,2-4 1,1-4-1,1-3-420,3-5 0,-1-1 1,4-5-1,2-2-1962,0 0 1,6-7 1897,0-3 0,-1-1 0,-3-2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41:47.938"/>
    </inkml:context>
    <inkml:brush xml:id="br0">
      <inkml:brushProperty name="width" value="0.04286" units="cm"/>
      <inkml:brushProperty name="height" value="0.04286" units="cm"/>
      <inkml:brushProperty name="color" value="#E71224"/>
    </inkml:brush>
  </inkml:definitions>
  <inkml:trace contextRef="#ctx0" brushRef="#br0">111 44 8002,'-2'15'0,"-1"1"0,-3 1 0,-2 3 220,1 1 0,0 9 1,-4 2-1,0 0 0,0-1 1,-1-2-1,3-1 1,0-2 392,2-3 1,4-6 0,0-2-871,1-3 1,2-8-299,0-8 1,2-3 0,0-13 0,3-2-98,1-2 1,0-3-1,3 2 1,-3-2 634,-1-1 1,3 4-1,0-2 1,2 3-75,1 1 0,0 1 1,0 1 426,0 2 1,1 4 0,1 0 0,2 1 0,0 2-21,1 0 0,-4 5 0,3 2 276,-3 3 1,-2 2 0,-3 3 0,-3 4 0,-3 3-455,-1 3 1,-5 0 0,-2 3 0,-4 0-436,-4 0 0,1-2 0,-3 2 0,1-1-166,3-3 1,1-4 0,1-3 0,0-1 462,0-3 0,0-5 0,0-3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41:48.420"/>
    </inkml:context>
    <inkml:brush xml:id="br0">
      <inkml:brushProperty name="width" value="0.04286" units="cm"/>
      <inkml:brushProperty name="height" value="0.04286" units="cm"/>
      <inkml:brushProperty name="color" value="#E71224"/>
    </inkml:brush>
  </inkml:definitions>
  <inkml:trace contextRef="#ctx0" brushRef="#br0">153 1 10551,'-3'12'0,"-2"4"0,-1 6 0,-3 6 0,-1 5 0,-1 4 0,0 2 606,0 0 0,-3 4 0,-1-2 1,1 0-1,2-2 0,1-5 1,1-8-1,3-3 964,3-5 0,4-7-1695,4-7 1,3-9 0,8-8-1,2-5-200,0-3 1,3-7 0,-5 7-1,-2 2-137,-1 3 0,-1 3 0,0 4-133,0 1 0,-3 3 0,-2 7 355,-1 1 0,-2 8 0,-4 8 0,-1 2-253,-2 1 1,-3-4-1,2 0 1,0 1 492,0-2 0,1 4 0,4-4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41:49.157"/>
    </inkml:context>
    <inkml:brush xml:id="br0">
      <inkml:brushProperty name="width" value="0.04286" units="cm"/>
      <inkml:brushProperty name="height" value="0.04286" units="cm"/>
      <inkml:brushProperty name="color" value="#E71224"/>
    </inkml:brush>
  </inkml:definitions>
  <inkml:trace contextRef="#ctx0" brushRef="#br0">121 34 6980,'0'-11'0,"-1"1"156,-3 2 0,-2 3 0,-5 5 1,1 2-1,2 1 0,0 6 0,0 3 1,-2 4-1,-1 0 577,0 0 1,3 2 0,2-3-1,0 0 1,1-1-377,0 1 1,3-1 0,6-7 0,3-5-372,3-4 0,1-4 0,0-6 0,1-2-520,3-1 0,-3-3 0,1 3 0,-3 3-268,-2 4 0,-5-1 890,5 5 1,-6 2 0,2 5-1,-3 5 177,-1 2 0,-4 4 1,1 1 41,0-1 0,2-2 0,2-2-1238,3-3 0,2-2 931,5-5 0,0-10 0,0-2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41:49.686"/>
    </inkml:context>
    <inkml:brush xml:id="br0">
      <inkml:brushProperty name="width" value="0.04286" units="cm"/>
      <inkml:brushProperty name="height" value="0.04286" units="cm"/>
      <inkml:brushProperty name="color" value="#E71224"/>
    </inkml:brush>
  </inkml:definitions>
  <inkml:trace contextRef="#ctx0" brushRef="#br0">110 1 8480,'-2'11'0,"0"0"0,-3 1 0,-1 4 0,-2 5 0,1 5 447,0 2 0,-1-2 0,-3 2 0,2 0 0,0-1 0,3-1 0,0-4 0,1-4 803,0-2 0,1-1-1099,4-4 0,0-6 1,2-5-181,1-7 1,7-2-1,6-2 1,0-2-76,0-1 1,-2 5-1,-1-1 1,0 4 152,2 4 0,0 0 188,-4 2 1,-5 5-1,-4 3-62,-4 2 1,-4 1-1,-5 1 1,0 0 9,0-1 1,-4 5 0,-1-7 0,0-1-302,0 2 0,1-4 0,4 0 0,0-1-2913,0-2 2235,5-2 0,3-2 1,6-2-1,5-2-373,1-1 1,2 0 1166,0-1 0,5-8 0,1 3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41:50.071"/>
    </inkml:context>
    <inkml:brush xml:id="br0">
      <inkml:brushProperty name="width" value="0.04286" units="cm"/>
      <inkml:brushProperty name="height" value="0.04286" units="cm"/>
      <inkml:brushProperty name="color" value="#E71224"/>
    </inkml:brush>
  </inkml:definitions>
  <inkml:trace contextRef="#ctx0" brushRef="#br0">23 99 8307,'-4'8'811,"0"-1"1,1-3-586,3 3 1,5-6 0,2 1 0,3-6 0,1-2 0,-1-3-1,-2-1 95,0-1 1,-1 0-1,3-1-471,-3-3 0,2 3 1,-6-2-532,0 1 0,-3 7 0,-4 2 736,-3 3 0,-3 2 0,-1 3 0,0 4 80,0 1 1,4 6-1,-1 1 1,1 0 222,1 0 1,-3 0 0,4-3-1,0 2 85,0-2 1,2 0 0,3-2-1,0 0-555,0 0 0,0-4 0,1-1-1458,3-1 1231,-3-1 1,9-4 0,-3 0-321,3 0 0,-3-5 1,1-3-1,0 0 1,1-1-793,-2 2 1451,3 0 0,-4-4 0,5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41:50.301"/>
    </inkml:context>
    <inkml:brush xml:id="br0">
      <inkml:brushProperty name="width" value="0.04286" units="cm"/>
      <inkml:brushProperty name="height" value="0.04286" units="cm"/>
      <inkml:brushProperty name="color" value="#E71224"/>
    </inkml:brush>
  </inkml:definitions>
  <inkml:trace contextRef="#ctx0" brushRef="#br0">122 0 8177,'-5'7'0,"-3"1"530,-2 0 0,-1 6 0,0 2 72,0 1 1,0 1 0,0 4 0,0 0 0,2 0-81,1 1 1,0-1 0,4-2 0,2-1-2,0-5 1,2-1 0,2-3 0,1-3-692,5-3 1,1-3 0,2-1 0,0 0-461,0 0 0,0-5 0,0-2 0,0-3-176,0-1 1,-1 0 0,-1 0 0,-3 0-874,-1 0 1679,-1 0 0,0 0 0,3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4:58.238"/>
    </inkml:context>
    <inkml:brush xml:id="br0">
      <inkml:brushProperty name="width" value="0.08571" units="cm"/>
      <inkml:brushProperty name="height" value="0.08571" units="cm"/>
      <inkml:brushProperty name="color" value="#E71224"/>
    </inkml:brush>
  </inkml:definitions>
  <inkml:trace contextRef="#ctx0" brushRef="#br0">122 1 8076,'-11'7'0,"1"1"0,-3 1 619,1 0 0,3 4 256,-3-1 0,1 4-662,-1 0 1,2 1 0,2-3 0,2-2 0,1-1 158,3 0 1,1-2-1,2-2-66,1 0 0,3-3-66,5-1 1,4-2-255,5 2 1,2-2-1,3 1-810,2-1 1,5-4-1,0 1 362,-1 0 1,-2 2 461,-1 0 0,0 0 0,-1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41:50.452"/>
    </inkml:context>
    <inkml:brush xml:id="br0">
      <inkml:brushProperty name="width" value="0.04286" units="cm"/>
      <inkml:brushProperty name="height" value="0.04286" units="cm"/>
      <inkml:brushProperty name="color" value="#E71224"/>
    </inkml:brush>
  </inkml:definitions>
  <inkml:trace contextRef="#ctx0" brushRef="#br0">28 44 8536,'-11'7'3343,"0"-4"-2809,5-2 1,6-1 0,7 0 0,3 0-296,1 0 0,4-1 0,1-1 0,1-3-947,3-1 0,-3 0 708,1-2 0,1-6 0,3 1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41:52.803"/>
    </inkml:context>
    <inkml:brush xml:id="br0">
      <inkml:brushProperty name="width" value="0.04286" units="cm"/>
      <inkml:brushProperty name="height" value="0.04286" units="cm"/>
      <inkml:brushProperty name="color" value="#E71224"/>
    </inkml:brush>
  </inkml:definitions>
  <inkml:trace contextRef="#ctx0" brushRef="#br0">1 815 8249,'23'-12'0,"3"-3"0,3-3 296,3-3 0,7-7 0,5-5 0,6-8 0,5-4 0,5-5 184,7-4 0,0 1 1,5-6-1,1 3-504,-1 1 0,-7 5 1,-2 3-1,-5 6 1,-8 5-308,-3 5 0,-13 6 0,-6 6 1,-7 6-1134,-6 4 0,-9 6 440,-6 6 1024,-10 3 0,-12 5 0,-6 0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41:53.053"/>
    </inkml:context>
    <inkml:brush xml:id="br0">
      <inkml:brushProperty name="width" value="0.04286" units="cm"/>
      <inkml:brushProperty name="height" value="0.04286" units="cm"/>
      <inkml:brushProperty name="color" value="#E71224"/>
    </inkml:brush>
  </inkml:definitions>
  <inkml:trace contextRef="#ctx0" brushRef="#br0">0 0 8231,'14'7'1977,"4"4"-1441,0 5 0,18 10 0,-2 4 0,4 3-125,4 4 0,2 6 0,2 6 0,3 0 0,-1-2 1,-1-3-1,-6-3 0,-1-4-803,-5-6 0,-2-2 0,-3-7 0,-5 0-3360,-1 0 3752,-2-5 0,-5 4 0,-1-4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41:54.587"/>
    </inkml:context>
    <inkml:brush xml:id="br0">
      <inkml:brushProperty name="width" value="0.04286" units="cm"/>
      <inkml:brushProperty name="height" value="0.04286" units="cm"/>
      <inkml:brushProperty name="color" value="#E71224"/>
    </inkml:brush>
  </inkml:definitions>
  <inkml:trace contextRef="#ctx0" brushRef="#br0">42 738 8783,'-20'17'0,"6"-3"377,6-1 0,12-7 0,7-5 0,8-7 0,10-10 0,7-7 0,7-9 1,5-7-89,3-9 0,14-6 0,6-4 0,5 1 0,2 1 0,-1 2 1,0 0-229,-1 1 1,-6 6 0,-3 3-1,-8 8 1,-11 5-79,-9 5 0,-7 5 0,-7 6 1,-6 5-1519,-6 4 1,-7 3 0,-2 7 105,-3 3 0,-7 3 1429,-5 1 0,-5 5 0,-6 1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41:54.831"/>
    </inkml:context>
    <inkml:brush xml:id="br0">
      <inkml:brushProperty name="width" value="0.04286" units="cm"/>
      <inkml:brushProperty name="height" value="0.04286" units="cm"/>
      <inkml:brushProperty name="color" value="#E71224"/>
    </inkml:brush>
  </inkml:definitions>
  <inkml:trace contextRef="#ctx0" brushRef="#br0">0 10 10176,'5'-6'295,"6"2"0,9 8 0,4 5 142,6 4 0,5 5 0,3 8 1,1 5 134,3 4 0,1 5 0,0 4 1,-2-1-501,0-3 1,-6 3-1,3-4 1,-2 0-628,-3-2 1,3 0 0,-8-4 0,0-4 554,-2-1 0,-3-4 0,-1 3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41:55.487"/>
    </inkml:context>
    <inkml:brush xml:id="br0">
      <inkml:brushProperty name="width" value="0.04286" units="cm"/>
      <inkml:brushProperty name="height" value="0.04286" units="cm"/>
      <inkml:brushProperty name="color" value="#E71224"/>
    </inkml:brush>
  </inkml:definitions>
  <inkml:trace contextRef="#ctx0" brushRef="#br0">0 713 8208,'5'-12'0,"5"-3"0,9-3 0,10-4 0,9-3 336,5 0 1,7-7 0,5-1-1,5-6 1,5-5 0,2-2-1,6 1 1,0 1 360,3-3 0,-6 7 1,-3-3-1,-5 5-1012,-6 6 0,-3 4 1,-11 6-1,-2 1-419,-7 3 0,-6 5 0,-9 7 202,-3 1 532,-8 7 0,-2 4 0,-5 5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41:55.717"/>
    </inkml:context>
    <inkml:brush xml:id="br0">
      <inkml:brushProperty name="width" value="0.04286" units="cm"/>
      <inkml:brushProperty name="height" value="0.04286" units="cm"/>
      <inkml:brushProperty name="color" value="#E71224"/>
    </inkml:brush>
  </inkml:definitions>
  <inkml:trace contextRef="#ctx0" brushRef="#br0">1 8 9890,'12'-7'0,"4"6"206,6 7 0,15 7 1,10 10-1,5 1 252,-1 2 0,7 6 0,-3 0 0,2 5 110,3 2 0,1 5 0,1 4 0,-4-3-1062,-6-3 0,-4 0 0,-6-1 0,-3 2-3129,-1 1 3623,-6 0 0,-5-5 0,-5-1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41:57.165"/>
    </inkml:context>
    <inkml:brush xml:id="br0">
      <inkml:brushProperty name="width" value="0.04286" units="cm"/>
      <inkml:brushProperty name="height" value="0.04286" units="cm"/>
      <inkml:brushProperty name="color" value="#E71224"/>
    </inkml:brush>
  </inkml:definitions>
  <inkml:trace contextRef="#ctx0" brushRef="#br0">978 177 8452,'-12'-24'0,"-3"2"0,-4 1 0,-6 0 0,-7-1 0,-6 0 0,-7 2 268,-4 5 1,-5 6 0,-6 10 0,-3 4 0,1 7 0,1 10 0,2 10 0,-3 8 0,1 8-3,-1 7 0,6 14 1,8 9-1,9 4 1,10 8-1,10 4 1,14-44-1,3 1 0,4 45 142,9-4 1,16-6-1,16-10 1,11-5-271,7-9 1,18-9 0,-3-16 0,3-10-227,6-10 1,5-13 0,5-17-1,-3-9-149,-8-10 1,-38 9 0,-1-5 0,-3-3 0,-1-3 0,2-1 0,-1-2-157,0-1 1,-2-3-1,-4-2 1,-1-2-1,-3 2 1,-2 0-36,23-39 0,-18 0 295,-9 9 1,-12 5-1,-13 4 1,-10 2-1,-14 3 1,-16 1-1,-13 1 2,-5 7 0,-18 0 1,2 14-1,0 9 74,3 9 1,-8 11 0,-5 4 0,-2 7-243,2 7 1,0 9 0,10 6-1,4 3 299,6 1 0,6 1 0,5-2 0,-4-2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42:02.945"/>
    </inkml:context>
    <inkml:brush xml:id="br0">
      <inkml:brushProperty name="width" value="0.04286" units="cm"/>
      <inkml:brushProperty name="height" value="0.04286" units="cm"/>
      <inkml:brushProperty name="color" value="#E71224"/>
    </inkml:brush>
  </inkml:definitions>
  <inkml:trace contextRef="#ctx0" brushRef="#br0">1 45 8749,'5'11'731,"1"0"1,5-1 0,0-2-1,0-2-532,0-1 1,0-1 0,0-4 0,1-1 0,2-2 0,1-2-1,-2 1 1,-1-1-42,-1 2 1,0-2 0,0 2-1,0 0-48,0 2 0,0 2 0,0 2 0,0 2 53,0 1 0,1-3 0,-1 3 0,0 1-28,0-1 1,1-4 0,1 2 0,2-3 21,-2-1 1,1-4-1,-1 0-169,2-3 1,1 1-1,-2-2 1,0 2-1,0-1 130,-2 1 1,0 4-1,2-2 1,0 3-28,0 1 0,-6 1 0,0 2 0,0 2-200,2 1 0,-3-4 1,1 2-1,0-3-617,2-1 0,1-1 0,1-3-159,3-3 0,-3-3 0,3-1 0,-3 1-316,-1 3 1,0-2 1200,0 6 0,0-6 0,1 3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42:04.047"/>
    </inkml:context>
    <inkml:brush xml:id="br0">
      <inkml:brushProperty name="width" value="0.04286" units="cm"/>
      <inkml:brushProperty name="height" value="0.04286" units="cm"/>
      <inkml:brushProperty name="color" value="#E71224"/>
    </inkml:brush>
  </inkml:definitions>
  <inkml:trace contextRef="#ctx0" brushRef="#br0">1 1 11236,'7'3'0,"1"2"0,0 0 0,2 0 173,1-3 0,0 1 1,0-1-1,1 2 0,2-2 1,0 0-1,0-4 1,-1 0-1,1-3-313,0-1 1,1 4-1,-4-2 37,0 3 1,0 1 0,0 0 0,0 0 148,0 0 1,0 0 0,-1 1-1,-1 1 162,-2 2 0,-3 3 0,3-3 0,0 0 244,0 1 0,2-4-341,-1 3 1,2-3 0,1-1-77,0 0 0,1-1 115,3-3 0,-2 1 19,5-4 0,-4 3-694,1-3 0,0 5 1,0-3-718,-1 0 1,-2 4 668,-1-3 1,-4 3-1631,1 1 2203,-6 0 0,8 5 0,-4 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5:00.945"/>
    </inkml:context>
    <inkml:brush xml:id="br0">
      <inkml:brushProperty name="width" value="0.08571" units="cm"/>
      <inkml:brushProperty name="height" value="0.08571" units="cm"/>
      <inkml:brushProperty name="color" value="#E71224"/>
    </inkml:brush>
  </inkml:definitions>
  <inkml:trace contextRef="#ctx0" brushRef="#br0">165 1 8163,'-8'0'51,"1"0"0,0 0 0,0 0 1,-1 1-1,-1 0 0,-1 3 207,-1 0 0,1 0 0,-2 3 0,1 1 0,-1-1 0,2 1 0,1 0 0,-1 2 934,1-1-1046,5-1 0,-2-1-81,4 0 1,-1 0 0,3 0 0,0 0 0,0 0 0,1 0-79,1-2 0,3 0 0,4-2-204,0-2 0,3 0 0,-1-1 0,0 0-2,1 0 1,-1-2-1,-2-2 1,-1 1-90,-1 0 1,-2 0 257,0 0 0,-4 3 1,-1-2-1,-5 4 1,-3 5 342,-2 2 1,-1 2 0,1 0 87,1 0 1,1 0 0,1 2 0,1-2 0,1-1 74,3-1 1,1-1-290,1-1 0,1-2 0,1-1 1,3 0-1,1-1-232,1 0 1,1-1 0,2-2-1,2 0 1,0 0-3498,0 0 0,4-3 3562,-1-2 0,0-1 0,0-1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42:08.884"/>
    </inkml:context>
    <inkml:brush xml:id="br0">
      <inkml:brushProperty name="width" value="0.04286" units="cm"/>
      <inkml:brushProperty name="height" value="0.04286" units="cm"/>
      <inkml:brushProperty name="color" value="#E71224"/>
    </inkml:brush>
  </inkml:definitions>
  <inkml:trace contextRef="#ctx0" brushRef="#br0">1 65 7684,'7'0'846,"0"0"1,1 0-1,3 0 1,0 0-1,0 0 1,0 0-529,0 0 1,-4 4-1,0 1 1,2 1-193,1 2 1,1-2 0,0 1 0,0-1-187,0 0 1,0-4-1,1 2 1,2-4-313,0-4 1,5-2 0,-3-5 0,1-1 105,2-3 0,-1 2 0,-1-3 0,-1 2 138,-3 4 0,-1 3 0,-1 0 274,0 3 0,0 4 0,0 4 1,0 2-1,-1 1 618,-2 1 1,1-1-584,-1 4 0,2-1 0,1-3 0,0-3 0,0-3 0,1-1 356,3 0 0,-3-1-876,3-3 0,-2 2 242,2-6 1,-3 5-39,3-5 0,1 6 96,-2-2 0,1 3 158,-4 1 0,4 0-9,-1 0 0,1 1 0,-4 2-64,0 0 0,4 5 0,0-5 1,-2 0-1,0-2-1126,2-1 1,-1-1-1,3-3 1080,-1-3 0,8-8 0,0-2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42:25.182"/>
    </inkml:context>
    <inkml:brush xml:id="br0">
      <inkml:brushProperty name="width" value="0.04286" units="cm"/>
      <inkml:brushProperty name="height" value="0.04286" units="cm"/>
      <inkml:brushProperty name="color" value="#E71224"/>
    </inkml:brush>
  </inkml:definitions>
  <inkml:trace contextRef="#ctx0" brushRef="#br0">352 10 8221,'-33'-6'240,"0"2"0,-1 8 1,-2 5-1,-2 5 1,0 8-1,2 9 1,4 7-1,5 7 301,4 4 1,10 6 0,6 4 0,6-1-309,5-2 0,8-1 1,10-1-1,7-4-249,7-6 0,0-9 1,7-12-1,4-7-7,2-9 1,6-6 0,4-7-424,-2-8 0,-4-8 0,-4-14 0,-2-3 0,-6-9 98,-2-8 1,-10 3 0,-9-9 0,-4 2 88,-6 4 0,-5 9 0,-11 1 0,-9 6 122,-9 2 0,-8 6 1,-6 8-1,-6 5 37,-6 8 1,-3 5 0,0 9-150,2 4 1,4 5 0,1 11 248,4 3 0,4 2 0,5 5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42:26"/>
    </inkml:context>
    <inkml:brush xml:id="br0">
      <inkml:brushProperty name="width" value="0.04286" units="cm"/>
      <inkml:brushProperty name="height" value="0.04286" units="cm"/>
      <inkml:brushProperty name="color" value="#E71224"/>
    </inkml:brush>
  </inkml:definitions>
  <inkml:trace contextRef="#ctx0" brushRef="#br0">363 76 8123,'-23'-6'351,"-3"2"0,-2 4-17,-5 4 0,-1 8 0,-2 10 0,0 7 36,0 2 1,3 9-1,5 4 1,6 7-1,7 6 55,6 1 0,6 6 0,8-3 0,7-1-545,9-5 0,7-6 0,7-11 0,5-8 214,3-11 1,3-11 0,10-11 0,1-10-412,-2-12 1,2-13-1,-6-9 1,-2-11-215,-5-6 0,-7-4 0,-12 3 0,-8 6 283,-7 5 0,-7 5 1,-12 0-1,-9 6 75,-9 4 1,-15 4 0,-6 5-8,-4 4 1,0 9-15,1 6 1,1 6 0,-2 10 193,4 6 0,-2 15 0,0 8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23:29:45.883"/>
    </inkml:context>
    <inkml:brush xml:id="br0">
      <inkml:brushProperty name="width" value="0.05" units="cm"/>
      <inkml:brushProperty name="height" value="0.05" units="cm"/>
      <inkml:brushProperty name="color" value="#FFC114"/>
    </inkml:brush>
  </inkml:definitions>
  <inkml:trace contextRef="#ctx0" brushRef="#br0">5134 6760 16383 0 0,'0'0'-16383'0'0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23:29:45.962"/>
    </inkml:context>
    <inkml:brush xml:id="br0">
      <inkml:brushProperty name="width" value="0.05" units="cm"/>
      <inkml:brushProperty name="height" value="0.05" units="cm"/>
      <inkml:brushProperty name="color" value="#FFC114"/>
    </inkml:brush>
  </inkml:definitions>
  <inkml:trace contextRef="#ctx0" brushRef="#br0">22877 3725 16383 0 0,'-15'0'0'0'0,"-1"0"0"0"0,2 0 0 0 0,-1 8 0 0 0,7-1 0 0 0,-7 0 0 0 0,0 9 0 0 0,-1-9 0 0 0,8 10 0 0 0,-6-2 0 0 0,-2-7 0 0 0,9 7 0 0 0,-9 1 0 0 0,1-1 0 0 0,7 0 0 0 0,-6 1 0 0 0,6-10 0 0 0,-7 11 0 0 0,7-2 0 0 0,0 1 0 0 0,1-10 0 0 0,-8 10 0 0 0,7-1 0 0 0,0 0 0 0 0,1-8 0 0 0,1 9 0 0 0,-2 0 0 0 0,0-1 0 0 0,0 1 0 0 0,1-1 0 0 0,-2 10 0 0 0,1-9 0 0 0,-7-1 0 0 0,7 1 0 0 0,0 0 0 0 0,1 9 0 0 0,-1-10 0 0 0,0 1 0 0 0,8-1 0 0 0,-8 11 0 0 0,0-10 0 0 0,8-1 0 0 0,-8 0 0 0 0,8 1 0 0 0,0-1 0 0 0,0 10 0 0 0,0-8 0 0 0,0-2 0 0 0,0 0 0 0 0,0 1 0 0 0,0 9 0 0 0,0-10 0 0 0,0 0 0 0 0,0 2 0 0 0,0-2 0 0 0,0 10 0 0 0,8-9 0 0 0,0 9 0 0 0,0-10 0 0 0,7 2 0 0 0,-7 8 0 0 0,7-10 0 0 0,-7 1 0 0 0,7-1 0 0 0,0-7 0 0 0,1 7 0 0 0,-9-8 0 0 0,7 1 0 0 0,1 0 0 0 0,-8-1 0 0 0,9 1 0 0 0,-1 0 0 0 0,0-1 0 0 0,-8 0 0 0 0,8-7 0 0 0,0 0 0 0 0,-8 7 0 0 0,18-7 0 0 0,-10 0 0 0 0,1 0 0 0 0,8 0 0 0 0,1 0 0 0 0,0 0 0 0 0,11 0 0 0 0,-11 0 0 0 0,12 0 0 0 0,-13 0 0 0 0,13 0 0 0 0,-12-17 0 0 0,-1 9 0 0 0,2-9 0 0 0,-11 8 0 0 0,10-8 0 0 0,-11 2 0 0 0,2-1 0 0 0,-1 1 0 0 0,-7-1 0 0 0,9-9 0 0 0,-2 8 0 0 0,1-8 0 0 0,-8 0 0 0 0,8 9 0 0 0,-8-9 0 0 0,0 10 0 0 0,0-12 0 0 0,0 2 0 0 0,1 0 0 0 0,-1-1 0 0 0,-8 0 0 0 0,0 1 0 0 0,0-1 0 0 0,0 1 0 0 0,0 0 0 0 0,0-2 0 0 0,0 2 0 0 0,0 9 0 0 0,0-9 0 0 0,0 10 0 0 0,0-1 0 0 0,0 0 0 0 0,-7 0 0 0 0,-1 1 0 0 0,0-1 0 0 0,-8 1 0 0 0,9 8 0 0 0,-8-9 0 0 0,0 1 0 0 0,0-1 0 0 0,0 0 0 0 0,-1 8 0 0 0,-9-9 0 0 0,9 2 0 0 0,2 7 0 0 0,-11-9 0 0 0,9 9 0 0 0,-9-8 0 0 0,9 7 0 0 0,2 1 0 0 0,-1 8 0 0 0,-11-9 0 0 0,11 2 0 0 0,-1 7 0 0 0,2 0 0 0 0,-11 0 0 0 0,9 0 0 0 0,1 0 0 0 0,8 0 0 0 0,-8 0 0 0 0,0 0 0 0 0,-1 0 0 0 0,9 0 0 0 0,-8 7 0 0 0,-1 1 0 0 0,9-1 0 0 0,0 1 0 0 0,-7 0 0 0 0,6 7 0 0 0,1-8 0 0 0,-1 8 0 0 0,-7-7 0 0 0,7 7 0 0 0,0 1 0 0 0,0-1 0 0 0,-6 0 0 0 0,6 2 0 0 0,0-2 0 0 0,1 0 0 0 0,-10 11 0 0 0,9-11 0 0 0,0 0 0 0 0,0 11 0 0 0,0-10 0 0 0,-1 9 0 0 0,3-10 0 0 0,-2 1 0 0 0,0-1 0 0 0,-1 11 0 0 0,2-10 0 0 0,7-1 0 0 0,-8 0 0 0 0,8 1 0 0 0,-9 9 0 0 0,9-10 0 0 0,-7 2 0 0 0,7 8 0 0 0,0-10 0 0 0,0 1 0 0 0,0 9 0 0 0,0-10 0 0 0,0 11 0 0 0,0-10 0 0 0,0-1 0 0 0,7 0 0 0 0,2 11 0 0 0,6-11 0 0 0,-7 0 0 0 0,9 11 0 0 0,-3-10 0 0 0,-6-1 0 0 0,7 1 0 0 0,0-1 0 0 0,1-7 0 0 0,-1 7 0 0 0,-1 1 0 0 0,2-8 0 0 0,-1 0 0 0 0,0-1 0 0 0,1 1 0 0 0,-1 0 0 0 0,-1-1 0 0 0,2 1 0 0 0,-1-8 0 0 0,10 0 0 0 0,-9 0 0 0 0,8 0 0 0 0,1 0 0 0 0,0 0 0 0 0,11 0 0 0 0,-11 0 0 0 0,0-9 0 0 0,11-9 0 0 0,-11 1 0 0 0,1-1 0 0 0,0-9 0 0 0,-9 1 0 0 0,-2 11 0 0 0,4-22 0 0 0,-3 11 0 0 0,-1 10 0 0 0,-7-9 0 0 0,9 0 0 0 0,-9-1 0 0 0,1 0 0 0 0,9-11 0 0 0,-10 12 0 0 0,1-1 0 0 0,-2 0 0 0 0,2 1 0 0 0,-1-1 0 0 0,1-10 0 0 0,0 9 0 0 0,-9-9 0 0 0,0-1 0 0 0,8 11 0 0 0,-8-11 0 0 0,0 11 0 0 0,0 1 0 0 0,0 0 0 0 0,0-2 0 0 0,0 12 0 0 0,0-1 0 0 0,0 1 0 0 0,0-10 0 0 0,0 9 0 0 0,-15 8 0 0 0,7-8 0 0 0,-8 0 0 0 0,2 1 0 0 0,7 8 0 0 0,-9-8 0 0 0,1 7 0 0 0,-1 0 0 0 0,1-7 0 0 0,1 7 0 0 0,-2 8 0 0 0,1-8 0 0 0,-1 0 0 0 0,1-1 0 0 0,-1 2 0 0 0,2 7 0 0 0,-2-8 0 0 0,1 8 0 0 0,8-7 0 0 0,-9 7 0 0 0,1 0 0 0 0,1 0 0 0 0,7 0 0 0 0,-9 0 0 0 0,1 0 0 0 0,-1 0 0 0 0,9 0 0 0 0,-8 0 0 0 0,0 0 0 0 0,8 0 0 0 0,-8 0 0 0 0,-1 8 0 0 0,9-2 0 0 0,-8 2 0 0 0,8-1 0 0 0,-8 2 0 0 0,0-2 0 0 0,7 9 0 0 0,-7-9 0 0 0,7 9 0 0 0,1-9 0 0 0,-9 8 0 0 0,9-8 0 0 0,-7 8 0 0 0,7-8 0 0 0,-1 10 0 0 0,0-2 0 0 0,-7-7 0 0 0,7 7 0 0 0,0 0 0 0 0,-7 1 0 0 0,7-1 0 0 0,1 0 0 0 0,-1 2 0 0 0,1-2 0 0 0,-9 0 0 0 0,8 11 0 0 0,0-11 0 0 0,1-8 0 0 0,-1 8 0 0 0,8 1 0 0 0,-8 0 0 0 0,1-1 0 0 0,0 1 0 0 0,7-9 0 0 0,-8 8 0 0 0,8 0 0 0 0,-7-8 0 0 0,7 9 0 0 0,-8-1 0 0 0,8-7 0 0 0,0 7 0 0 0,-7-8 0 0 0,7 0 0 0 0,0 8 0 0 0,0-8 0 0 0,0 0 0 0 0,0 0 0 0 0,-8 9 0 0 0,8-10 0 0 0,0 10 0 0 0,0-9 0 0 0,-7 1 0 0 0,7 7 0 0 0,0 0 0 0 0,0-8 0 0 0,0 9 0 0 0,0-1 0 0 0,0 0 0 0 0,0 1 0 0 0,0 0 0 0 0,0-1 0 0 0,0 11 0 0 0,0-11 0 0 0,0 0 0 0 0,8 1 0 0 0,0 9 0 0 0,-1-17 0 0 0,1 7 0 0 0,-1-8 0 0 0,0 0 0 0 0,0 8 0 0 0,0-8 0 0 0,-7-7-16383 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23:29:45.963"/>
    </inkml:context>
    <inkml:brush xml:id="br0">
      <inkml:brushProperty name="width" value="0.05" units="cm"/>
      <inkml:brushProperty name="height" value="0.05" units="cm"/>
      <inkml:brushProperty name="color" value="#FFC114"/>
    </inkml:brush>
  </inkml:definitions>
  <inkml:trace contextRef="#ctx0" brushRef="#br0">5261 8403 16383 0 0,'-7'0'0'0'0,"0"0"0"0"0,-18 0 0 0 0,-2 0 0 0 0,2 0 0 0 0,0 0 0 0 0,-12 0 0 0 0,12 0 0 0 0,-13 9 0 0 0,1 0 0 0 0,0 0 0 0 0,0 0 0 0 0,0 1 0 0 0,0 7 0 0 0,0 1 0 0 0,0-9 0 0 0,-1 10 0 0 0,13-3 0 0 0,0 1 0 0 0,-1 0 0 0 0,1 0 0 0 0,10-3 0 0 0,-11 3 0 0 0,10-2 0 0 0,-1 11 0 0 0,-8-10 0 0 0,9 0 0 0 0,-1 8 0 0 0,2-9 0 0 0,-2 10 0 0 0,0 1 0 0 0,2-11 0 0 0,5 10 0 0 0,-8 11 0 0 0,1-11 0 0 0,8 0 0 0 0,1 1 0 0 0,-2 9 0 0 0,2-9 0 0 0,8 10 0 0 0,0-11 0 0 0,0 11 0 0 0,0-11 0 0 0,0 12 0 0 0,0-12 0 0 0,0 11 0 0 0,0-11 0 0 0,0 0 0 0 0,8 1 0 0 0,9-2 0 0 0,0 1 0 0 0,0 0 0 0 0,1 1 0 0 0,-3-11 0 0 0,2 9 0 0 0,-2-9 0 0 0,0 1 0 0 0,1-1 0 0 0,-1 0 0 0 0,10 2 0 0 0,13 2 0 0 0,-23-12 0 0 0,22 2 0 0 0,13 10 0 0 0,15-8 0 0 0,-40-3 0 0 0,55 4 0 0 0,-42-3 0 0 0,26-9 0 0 0,-15 0 0 0 0,16 0 0 0 0,-15 0 0 0 0,-14 0 0 0 0,2 0 0 0 0,-1 0 0 0 0,0 0 0 0 0,-12 0 0 0 0,0 0 0 0 0,1 0 0 0 0,-1 0 0 0 0,1 0 0 0 0,10-9 0 0 0,-10 0 0 0 0,-1-8 0 0 0,-9 2 0 0 0,9 7 0 0 0,1-9 0 0 0,-1 0 0 0 0,-10 10 0 0 0,10-10 0 0 0,-9 9 0 0 0,-9-8 0 0 0,10 1 0 0 0,-10-1 0 0 0,1 2 0 0 0,0-1 0 0 0,0-11 0 0 0,0 11 0 0 0,0-1 0 0 0,-8 1 0 0 0,7-1 0 0 0,-7 2 0 0 0,0-1 0 0 0,0 7 0 0 0,8-7 0 0 0,-8 0 0 0 0,0-1 0 0 0,0 9 0 0 0,0-8 0 0 0,0-1 0 0 0,8 2 0 0 0,-8-2 0 0 0,0 1 0 0 0,0-1 0 0 0,0 9 0 0 0,0-8 0 0 0,0-1 0 0 0,0 9 0 0 0,0-8 0 0 0,0 0 0 0 0,0 8 0 0 0,0-8 0 0 0,0 0 0 0 0,0-1 0 0 0,0 9 0 0 0,0-8 0 0 0,0-1 0 0 0,-8 1 0 0 0,0 0 0 0 0,0 0 0 0 0,0-1 0 0 0,1 1 0 0 0,-1-1 0 0 0,0 1 0 0 0,-7 0 0 0 0,6 0 0 0 0,1 0 0 0 0,0-1 0 0 0,1 1 0 0 0,-9-1 0 0 0,8 1 0 0 0,0-10 0 0 0,-8 9 0 0 0,9 2 0 0 0,-9-2 0 0 0,8 1 0 0 0,1-1 0 0 0,-1 9 0 0 0,1-8 0 0 0,0 8 0 0 0,0 0 0 0 0,0 0 0 0 0,-1 0 0 0 0,1 0 0 0 0,-1 1 0 0 0,1-2 0 0 0,0 1 0 0 0,0 0 0 0 0,0 7 0 0 0,0-7 0 0 0,0 0 0 0 0,0 0 0 0 0,0 7 0 0 0,7-7 0 0 0,-7 0 0 0 0,0 0 0 0 0,0 7 0 0 0,0 0 0 0 0,0-7 0 0 0,0 0 0 0 0,0 7 0 0 0,0 0 0 0 0,0-7 0 0 0,0 7 0 0 0,7 0-16383 0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23:29:45.964"/>
    </inkml:context>
    <inkml:brush xml:id="br0">
      <inkml:brushProperty name="width" value="0.05" units="cm"/>
      <inkml:brushProperty name="height" value="0.05" units="cm"/>
      <inkml:brushProperty name="color" value="#FFC114"/>
    </inkml:brush>
  </inkml:definitions>
  <inkml:trace contextRef="#ctx0" brushRef="#br0">11620 10112 16383 0 0,'0'0'-16383'0'0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23:29:45.965"/>
    </inkml:context>
    <inkml:brush xml:id="br0">
      <inkml:brushProperty name="width" value="0.05" units="cm"/>
      <inkml:brushProperty name="height" value="0.05" units="cm"/>
      <inkml:brushProperty name="color" value="#FFC114"/>
    </inkml:brush>
  </inkml:definitions>
  <inkml:trace contextRef="#ctx0" brushRef="#br0">7050 9887 16383 0 0,'0'7'0'0'0,"15"8"0"0"0,-15 10 0 0 0,7-25 0 0 0,11 37 0 0 0,-18-22 0 0 0,27 13 0 0 0,-10-3 0 0 0,-10 0 0 0 0,23 15 0 0 0,-1 0 0 0 0,1 9 0 0 0,-4-21 0 0 0,-9-3 0 0 0,13 15 0 0 0,-4-13 0 0 0,2 0 0 0 0,-12-2 0 0 0,11 3 0 0 0,-12-13 0 0 0,1 10 0 0 0,0-10 0 0 0,-1 1 0 0 0,0-1 0 0 0,-9-8 0 0 0,10 1 0 0 0,-9 7 0 0 0,0-8 0 0 0,0 0 0 0 0,0 0 0 0 0,0 0 0 0 0,-1 0 0 0 0,1 0 0 0 0,0 0 0 0 0,8 0 0 0 0,-8 0 0 0 0,8 9 0 0 0,-9-9 0 0 0,10 8 0 0 0,-1 0 0 0 0,-7 1 0 0 0,7-1 0 0 0,-1 0 0 0 0,-6 1 0 0 0,7-1 0 0 0,-8-8 0 0 0,1 8 0 0 0,-2-8 0 0 0,1 0 0 0 0,0 0 0 0 0,0 0 0 0 0,-7 0 0 0 0,7-7 0 0 0,-7 0-16383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23:29:45.966"/>
    </inkml:context>
    <inkml:brush xml:id="br0">
      <inkml:brushProperty name="width" value="0.05" units="cm"/>
      <inkml:brushProperty name="height" value="0.05" units="cm"/>
      <inkml:brushProperty name="color" value="#FFC114"/>
    </inkml:brush>
  </inkml:definitions>
  <inkml:trace contextRef="#ctx0" brushRef="#br0">7627 9909 16383 0 0,'0'7'0'0'0,"-7"8"0"0"0,-9 1 0 0 0,-9 1 0 0 0,9-2 0 0 0,-11 12 0 0 0,11-11 0 0 0,-11 11 0 0 0,11-10 0 0 0,-9-1 0 0 0,8 10 0 0 0,1-11 0 0 0,1 0 0 0 0,-2 11 0 0 0,2-11 0 0 0,-1 0 0 0 0,-1 10 0 0 0,3-9 0 0 0,5 9 0 0 0,-8 0 0 0 0,9 1 0 0 0,-1-1 0 0 0,-6-10 0 0 0,6 11 0 0 0,1 0 0 0 0,-1-1 0 0 0,2-10 0 0 0,-2 10 0 0 0,1-9 0 0 0,1-1 0 0 0,-1 0 0 0 0,0 1 0 0 0,0-1 0 0 0,8 0 0 0 0,-8 1 0 0 0,1-1 0 0 0,7 0 0 0 0,-8 1 0 0 0,1-9 0 0 0,-1 8 0 0 0,0 0 0 0 0,8 1 0 0 0,-7-8 0 0 0,-1 7 0 0 0,1 0 0 0 0,7-8 0 0 0,-8 9 0 0 0,1-9 0 0 0,7 0 0 0 0,-8 8 0 0 0,1-8 0 0 0,0 0 0 0 0,7 0 0 0 0,-7 0 0 0 0,0 0 0 0 0,7-1 0 0 0,-7 1 0 0 0,7 0 0 0 0,-7-7 0 0 0,7 7 0 0 0,0 0 0 0 0,-7-7 0 0 0,7 0-16383 0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23:29:45.967"/>
    </inkml:context>
    <inkml:brush xml:id="br0">
      <inkml:brushProperty name="width" value="0.05" units="cm"/>
      <inkml:brushProperty name="height" value="0.05" units="cm"/>
      <inkml:brushProperty name="color" value="#FFC114"/>
    </inkml:brush>
  </inkml:definitions>
  <inkml:trace contextRef="#ctx0" brushRef="#br0">8223 9991 16383 0 0,'-7'0'0'0'0,"1"0"0"0"0,-1 0 0 0 0,0 0 0 0 0,7 7 0 0 0,-7 0 0 0 0,0-7 0 0 0,1 7 0 0 0,-2 0 0 0 0,1-7 0 0 0,0 6 0 0 0,1 0 0 0 0,-9 2 0 0 0,15-1 0 0 0,-7-7 0 0 0,-8 8 0 0 0,8-1 0 0 0,0 0 0 0 0,1 0 0 0 0,-1-1 0 0 0,0 1 0 0 0,0 0 0 0 0,1 0 0 0 0,-1 0 0 0 0,0-1 0 0 0,-7 2 0 0 0,7-1 0 0 0,-1 0 0 0 0,1 0 0 0 0,1 0 0 0 0,-1 0 0 0 0,0-1 0 0 0,0 1 0 0 0,1 0 0 0 0,-1 0 0 0 0,7-1 0 0 0,-7-6 0 0 0,0 7 0 0 0,1 0 0 0 0,6 0 0 0 0,-7 0 0 0 0,7 0 0 0 0,-7 0 0 0 0,7 0 0 0 0,0 0 0 0 0,0 0 0 0 0,0 0 0 0 0,0-1 0 0 0,0 0 0 0 0,0 1 0 0 0,0 0 0 0 0,0 0 0 0 0,0 0 0 0 0,0 0 0 0 0,0 0 0 0 0,0 0 0 0 0,0 0 0 0 0,0 0 0 0 0,0 0 0 0 0,7-7 0 0 0,0 6 0 0 0,-1 1 0 0 0,1 0 0 0 0,0-7 0 0 0,0 7 0 0 0,-1-1 0 0 0,0-6 0 0 0,-6 7 0 0 0,7-7 0 0 0,0 0 0 0 0,-1 7 0 0 0,1-7 0 0 0,0 0 0 0 0,0 0 0 0 0,-1 7 0 0 0,1-7 0 0 0,0 0 0 0 0,0 0 0 0 0,0 7 0 0 0,-1-7 0 0 0,1 0 0 0 0,0 0 0 0 0,0 7 0 0 0,-2-7 0 0 0,2 0 0 0 0,0 7 0 0 0,0-7 0 0 0,-1 0 0 0 0,1 7 0 0 0,0-7 0 0 0,0 0 0 0 0,-1 6 0 0 0,1-6 0 0 0,0 7 0 0 0,0-7 0 0 0,0 7 0 0 0,-1-7 0 0 0,1 0 0 0 0,0 0 0 0 0,-1 0 0 0 0,0 0 0 0 0,-6 7 0 0 0,7-7 0 0 0,0 0 0 0 0,0 0 0 0 0,-1 0 0 0 0,1 0 0 0 0,0 7 0 0 0,0-7 0 0 0,-1 0 0 0 0,1 0 0 0 0,0 0 0 0 0,0 7 0 0 0,0-7 0 0 0,-1 0 0 0 0,1 0 0 0 0,-7 0-16383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5:12.313"/>
    </inkml:context>
    <inkml:brush xml:id="br0">
      <inkml:brushProperty name="width" value="0.08571" units="cm"/>
      <inkml:brushProperty name="height" value="0.08571" units="cm"/>
      <inkml:brushProperty name="color" value="#E71224"/>
    </inkml:brush>
  </inkml:definitions>
  <inkml:trace contextRef="#ctx0" brushRef="#br0">67 7 8033,'-8'0'944,"3"-3"1,-2 2-514,1-2 0,4 6 1,2 2-1,4 3 0,4 0 1,2 0-1,2 0-308,1 1 0,1-2 1,2-1-1,2-1 1,0 0-1,1-2 1,0 2-1,-3-1 0,-1 0-186,-1 1 0,-4-3 1,1 4-1,-2-1 42,-1 0 0,-2 1 0,-2-2-44,0 1 1,-1 0-1,-5 4 1,-3 1 119,-3 1 1,-4 0-13,-2-2 1,0 2 0,-5 0 0,1-1 5,-1-1-33,1-1 1,-3 2 0,3-1 0,-1-1-1,1-1 71,4 0 0,-1 1-739,4-3 1,-3 2-1,4-4 1,2 1-1626,1 0 379,6-2 1656,-3-2 1,11 0 0,2 0-1</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23:29:45.968"/>
    </inkml:context>
    <inkml:brush xml:id="br0">
      <inkml:brushProperty name="width" value="0.05" units="cm"/>
      <inkml:brushProperty name="height" value="0.05" units="cm"/>
      <inkml:brushProperty name="color" value="#FFC114"/>
    </inkml:brush>
  </inkml:definitions>
  <inkml:trace contextRef="#ctx0" brushRef="#br0">7923 10294 16383 0 0,'6'0'0'0'0,"1"0"0"0"0,9 0 0 0 0,-9 0 0 0 0,8 0 0 0 0,-8 0 0 0 0,0 0 0 0 0,8 0 0 0 0,-8 0 0 0 0,0 0 0 0 0,0 0 0 0 0,8 0 0 0 0,-8 0 0 0 0,0 0 0 0 0,0 0 0 0 0,9 0 0 0 0,-10 0 0 0 0,1 0 0 0 0,0 0 0 0 0,0 0 0 0 0,9 0 0 0 0,-10 0 0 0 0,1 0 0 0 0,-1 0 0 0 0,1 0 0 0 0,0 0 0 0 0,0 0 0 0 0,0 0 0 0 0,0 0 0 0 0,0 0 0 0 0,0 0 0 0 0,0 0 0 0 0,0 0 0 0 0,0 0 0 0 0,0 0 0 0 0,0 0 0 0 0,0 0 0 0 0,0 0 0 0 0,0 0 0 0 0,-1 0 0 0 0,1 0 0 0 0,0 0 0 0 0,0 0 0 0 0,0 0 0 0 0,0 0 0 0 0,0 0 0 0 0,0 0 0 0 0,0 0 0 0 0,0 0 0 0 0,0 0 0 0 0,-7 0-16383 0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23:29:45.969"/>
    </inkml:context>
    <inkml:brush xml:id="br0">
      <inkml:brushProperty name="width" value="0.05" units="cm"/>
      <inkml:brushProperty name="height" value="0.05" units="cm"/>
      <inkml:brushProperty name="color" value="#FFC114"/>
    </inkml:brush>
  </inkml:definitions>
  <inkml:trace contextRef="#ctx0" brushRef="#br0">8812 10044 16383 0 0,'-7'0'0'0'0,"7"7"0"0"0,-7 0 0 0 0,0 0 0 0 0,7 0 0 0 0,-7 0 0 0 0,0 0 0 0 0,7-1 0 0 0,-7 1 0 0 0,0-1 0 0 0,-1 10 0 0 0,8-9 0 0 0,-7 0 0 0 0,7-1 0 0 0,-7 1 0 0 0,7 0 0 0 0,-7 0 0 0 0,7 0 0 0 0,0 0 0 0 0,-7 0 0 0 0,7 0 0 0 0,0 0 0 0 0,0 0 0 0 0,-7 0 0 0 0,7 0 0 0 0,0 0 0 0 0,0-1 0 0 0,-7-6 0 0 0,7 7 0 0 0,0 0 0 0 0,0-1 0 0 0,0 1 0 0 0,0 0 0 0 0,0 0 0 0 0,-7 0 0 0 0,7 0 0 0 0,0 0 0 0 0,0 0 0 0 0,0 0 0 0 0,0 0 0 0 0,0 0 0 0 0,0 0 0 0 0,0 0 0 0 0,0 0 0 0 0,0 0 0 0 0,0-1 0 0 0,0 0 0 0 0,0 1 0 0 0,0 0 0 0 0,0 0 0 0 0,0 0 0 0 0,0 0 0 0 0,0 0 0 0 0,0 0 0 0 0,0 0 0 0 0,0 0 0 0 0,0 0 0 0 0,0 0 0 0 0,0 0 0 0 0,0 0 0 0 0,0 0 0 0 0,7 0 0 0 0,-7-1 0 0 0,7 0 0 0 0,-7 1 0 0 0,7 0 0 0 0,-7 0 0 0 0,7 0 0 0 0,0 0 0 0 0,-7 0 0 0 0,7 0 0 0 0,-1 0 0 0 0,1 0 0 0 0,0 0 0 0 0,0-7 0 0 0,0 7 0 0 0,0 0 0 0 0,0 0 0 0 0,0-7 0 0 0,8 7 0 0 0,1 1 0 0 0,-1 0 0 0 0,-8-1 0 0 0,8-1 0 0 0,1 2 0 0 0,-2-8 0 0 0,1 8 0 0 0,-8-2 0 0 0,9-6 0 0 0,-1 8 0 0 0,0-8 0 0 0,-8 7 0 0 0,9-7 0 0 0,-1 8 0 0 0,0-8 0 0 0,1 0 0 0 0,-9 7 0 0 0,8-7 0 0 0,0 0 0 0 0,-8 0 0 0 0,9 7 0 0 0,-1-7 0 0 0,-8 0 0 0 0,8 0 0 0 0,-8 0 0 0 0,0 0 0 0 0,8 0 0 0 0,-8 0 0 0 0,0 0 0 0 0,9 0 0 0 0,-9 0 0 0 0,0 0 0 0 0,-1 0 0 0 0,1 0 0 0 0,0 0 0 0 0,0 0 0 0 0,0 0 0 0 0,0 0 0 0 0,0-7 0 0 0,0 0 0 0 0,0 0 0 0 0,0 0 0 0 0,-1 7 0 0 0,2-15 0 0 0,-2 15 0 0 0,1-7 0 0 0,0 0 0 0 0,0 1 0 0 0,0-1 0 0 0,0 0 0 0 0,-7 0 0 0 0,7-1 0 0 0,0 1 0 0 0,0 0 0 0 0,-7 0 0 0 0,7 0 0 0 0,1-8 0 0 0,-8 8 0 0 0,6 0 0 0 0,1 0 0 0 0,-7 0 0 0 0,7 0 0 0 0,0 0 0 0 0,-7 0 0 0 0,7 1 0 0 0,0-2 0 0 0,0 1 0 0 0,-7-8 0 0 0,7 8 0 0 0,0 0 0 0 0,-7 0 0 0 0,8-9 0 0 0,-1 9 0 0 0,-7 0 0 0 0,7 0 0 0 0,-7 0 0 0 0,0 0 0 0 0,6 0 0 0 0,-6 0 0 0 0,7 1 0 0 0,-7-1 0 0 0,0 0 0 0 0,0 0 0 0 0,7 0 0 0 0,-7 0 0 0 0,0 0 0 0 0,0-9 0 0 0,0 9 0 0 0,0 0 0 0 0,0 0 0 0 0,0-8 0 0 0,0 8 0 0 0,0 0 0 0 0,0 0 0 0 0,0 0 0 0 0,0 1 0 0 0,0-1 0 0 0,0-9 0 0 0,0 9 0 0 0,0-8 0 0 0,0 8 0 0 0,0-9 0 0 0,0 9 0 0 0,0-8 0 0 0,0 8 0 0 0,0-9 0 0 0,0 2 0 0 0,0 7 0 0 0,0-9 0 0 0,0 1 0 0 0,0 8 0 0 0,-7-9 0 0 0,7 9 0 0 0,-7 0 0 0 0,7-8 0 0 0,-8 8 0 0 0,1 0 0 0 0,7-8 0 0 0,-7 8 0 0 0,7 0 0 0 0,-7 0 0 0 0,0 0 0 0 0,7 0 0 0 0,-7-9 0 0 0,7 9 0 0 0,-8 7 0 0 0,1-15 0 0 0,7 8 0 0 0,-7 7 0 0 0,7-15 0 0 0,-7 15 0 0 0,0-8 0 0 0,7 1 0 0 0,-7 0 0 0 0,7 0 0 0 0,-7 1 0 0 0,7-1 0 0 0,-8 7 0 0 0,1-7 0 0 0,0 0 0 0 0,7 0 0 0 0,-7 7 0 0 0,0 0 0 0 0,7-7 0 0 0,-7 7 0 0 0,7-7 0 0 0,-7 7 0 0 0,0 0 0 0 0,7-7 0 0 0,-7 7 0 0 0,0 0 0 0 0,0 0 0 0 0,7-7 0 0 0,-6 7 0 0 0,-1 0 0 0 0,0 0 0 0 0,0 0 0 0 0,0 0 0 0 0,0 0 0 0 0,0 0 0 0 0,0 0 0 0 0,-9 0 0 0 0,9 0 0 0 0,0 0 0 0 0,0 0 0 0 0,0 0 0 0 0,0 0 0 0 0,0 0 0 0 0,0 0 0 0 0,0 0 0 0 0,0 0 0 0 0,0 0 0 0 0,0 0 0 0 0,0 0 0 0 0,0 0 0 0 0,0 0 0 0 0,0 0 0 0 0,0 0 0 0 0,0 7 0 0 0,0-7 0 0 0,-1 0 0 0 0,1 7 0 0 0,0-7 0 0 0,7 7 0 0 0,-15-7 0 0 0,8 0 0 0 0,0 7 0 0 0,0-7 0 0 0,0 7 0 0 0,0-7 0 0 0,0 7 0 0 0,0-7 0 0 0,0 7 0 0 0,0-1 0 0 0,0-6 0 0 0,-1 7 0 0 0,1-7 0 0 0,0 6 0 0 0,0 1 0 0 0,0 0 0 0 0,0 0 0 0 0,0-7 0 0 0,0 7 0 0 0,0 0 0 0 0,0 0 0 0 0,0 0 0 0 0,7 0 0 0 0,-7-7 0 0 0,1 7 0 0 0,-1 0 0 0 0,7 0 0 0 0,-7 0 0 0 0,0 0 0 0 0,7-1 0 0 0,-7-6 0 0 0,7 7 0 0 0,-7 0 0 0 0,7 0 0 0 0,0-1 0 0 0,-7-6 0 0 0,7 7 0 0 0,0 0 0 0 0,-7-7 0 0 0,7 7 0 0 0,0 0 0 0 0,-7-7 0 0 0,7 7 0 0 0,0 0 0 0 0,-7 0 0 0 0,7 0 0 0 0,0 0 0 0 0,-7-7 0 0 0,7 7 0 0 0,0-1 0 0 0,-7-6 0 0 0,7 7 0 0 0,0 0 0 0 0,0 0 0 0 0,-8-7 0 0 0,8 7 0 0 0,0-7-16383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23:29:45.970"/>
    </inkml:context>
    <inkml:brush xml:id="br0">
      <inkml:brushProperty name="width" value="0.05" units="cm"/>
      <inkml:brushProperty name="height" value="0.05" units="cm"/>
      <inkml:brushProperty name="color" value="#FFC114"/>
    </inkml:brush>
  </inkml:definitions>
  <inkml:trace contextRef="#ctx0" brushRef="#br0">9205 10288 16383 0 0,'7'0'0'0'0,"-7"7"0"0"0,7 0 0 0 0,0 0 0 0 0,1-1 0 0 0,-1 1 0 0 0,0-7 0 0 0,-7 7 0 0 0,7 0 0 0 0,0-7 0 0 0,-7 6 0 0 0,7 1 0 0 0,-1 0 0 0 0,1 0 0 0 0,1 0 0 0 0,-1-7 0 0 0,-7 7 0 0 0,7 0 0 0 0,0 0 0 0 0,0 0 0 0 0,0 0 0 0 0,0 0 0 0 0,1 0 0 0 0,-1-1 0 0 0,0 1 0 0 0,0 0 0 0 0,0 0 0 0 0,0-1 0 0 0,-7 1 0 0 0,7 0 0 0 0,-1-7 0 0 0,2 7 0 0 0,-1 0 0 0 0,0 0 0 0 0,0 0 0 0 0,0 0 0 0 0,0 0 0 0 0,0 0 0 0 0,1 0 0 0 0,-1-7 0 0 0,8 7 0 0 0,-8 0 0 0 0,0 0 0 0 0,0 0 0 0 0,1-1 0 0 0,-1 1 0 0 0,0-7 0 0 0,0 7 0 0 0,0 0 0 0 0,0-7 0 0 0,0 7 0 0 0,0-7 0 0 0,1 7 0 0 0,-2-7 0 0 0,1 0 0 0 0,-7 7 0 0 0,7-7 0 0 0,-7 7 0 0 0,0-7-16383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23:29:45.971"/>
    </inkml:context>
    <inkml:brush xml:id="br0">
      <inkml:brushProperty name="width" value="0.05" units="cm"/>
      <inkml:brushProperty name="height" value="0.05" units="cm"/>
      <inkml:brushProperty name="color" value="#FFC114"/>
    </inkml:brush>
  </inkml:definitions>
  <inkml:trace contextRef="#ctx0" brushRef="#br0">10297 9699 16383 0 0,'0'7'0'0'0,"0"9"0"0"0,0-1 0 0 0,0 0 0 0 0,0 1 0 0 0,0 9 0 0 0,0-10 0 0 0,0 10 0 0 0,0 1 0 0 0,0-1 0 0 0,0-10 0 0 0,0 10 0 0 0,0-9 0 0 0,0 9 0 0 0,0-10 0 0 0,0 11 0 0 0,0-11 0 0 0,0 10 0 0 0,0-9 0 0 0,0 9 0 0 0,0 0 0 0 0,0 0 0 0 0,0 0 0 0 0,0 1 0 0 0,0-1 0 0 0,0 12 0 0 0,0-12 0 0 0,0 0 0 0 0,0 0 0 0 0,0 12 0 0 0,0-12 0 0 0,0 12 0 0 0,-12-22 0 0 0,12 10 0 0 0,0 1 0 0 0,0-1 0 0 0,0 0 0 0 0,0 0 0 0 0,0 1 0 0 0,0-11 0 0 0,0 0 0 0 0,0 10 0 0 0,0-9 0 0 0,0-1 0 0 0,0 0 0 0 0,0 1 0 0 0,0-1 0 0 0,0 1 0 0 0,0-10 0 0 0,0 10 0 0 0,0-1 0 0 0,0-8 0 0 0,0 0 0 0 0,0 8 0 0 0,0-8 0 0 0,0 0 0 0 0,0 0 0 0 0,0 0 0 0 0,0 0 0 0 0,0 0 0 0 0,0 0 0 0 0,0 0 0 0 0,0 0 0 0 0,0 0 0 0 0,0 0 0 0 0,0 0 0 0 0,-12-7 0 0 0,12 0-16383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23:29:45.972"/>
    </inkml:context>
    <inkml:brush xml:id="br0">
      <inkml:brushProperty name="width" value="0.05" units="cm"/>
      <inkml:brushProperty name="height" value="0.05" units="cm"/>
      <inkml:brushProperty name="color" value="#FFC114"/>
    </inkml:brush>
  </inkml:definitions>
  <inkml:trace contextRef="#ctx0" brushRef="#br0">10882 9967 16383 0 0,'0'25'0'0'0,"0"-18"0"0"0,0 18 0 0 0,8-10 0 0 0,0 0 0 0 0,7 1 0 0 0,-7-2 0 0 0,7 1 0 0 0,-7 1 0 0 0,-1-1 0 0 0,10 9 0 0 0,-2-8 0 0 0,-7-1 0 0 0,7 0 0 0 0,-6 10 0 0 0,6-10 0 0 0,2 10 0 0 0,-2-11 0 0 0,2 12 0 0 0,0-1 0 0 0,0-1 0 0 0,10 4 0 0 0,-10-3 0 0 0,0-1 0 0 0,0 1 0 0 0,10 2 0 0 0,-10-2 0 0 0,-1-10 0 0 0,0 10 0 0 0,1 0 0 0 0,0 0 0 0 0,-2-10 0 0 0,2 10 0 0 0,-9-10 0 0 0,7 0 0 0 0,-6 10 0 0 0,6-10 0 0 0,-8-8 0 0 0,1 8 0 0 0,-2-8 0 0 0,2 9 0 0 0,-1-11 0 0 0,0 2 0 0 0,0 0 0 0 0,-7 0 0 0 0,7-7 0 0 0,-7 7 0 0 0,0-7-16383 0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23:29:45.973"/>
    </inkml:context>
    <inkml:brush xml:id="br0">
      <inkml:brushProperty name="width" value="0.05" units="cm"/>
      <inkml:brushProperty name="height" value="0.05" units="cm"/>
      <inkml:brushProperty name="color" value="#FFC114"/>
    </inkml:brush>
  </inkml:definitions>
  <inkml:trace contextRef="#ctx0" brushRef="#br0">11501 9933 16383 0 0,'0'6'0'0'0,"-8"10"0"0"0,1-1 0 0 0,-8 0 0 0 0,0 0 0 0 0,-1 0 0 0 0,8 10 0 0 0,-7-17 0 0 0,-2 17 0 0 0,10-9 0 0 0,-9-2 0 0 0,2 1 0 0 0,-2 1 0 0 0,8 9 0 0 0,-7-10 0 0 0,-2 10 0 0 0,10-10 0 0 0,-9 0 0 0 0,2 1 0 0 0,5 9 0 0 0,1-10 0 0 0,-7 0 0 0 0,6 10 0 0 0,3-10 0 0 0,-10 0 0 0 0,8 11 0 0 0,0-11 0 0 0,0 0 0 0 0,0 0 0 0 0,1 0 0 0 0,-8 0 0 0 0,7 1 0 0 0,0-1 0 0 0,1 0 0 0 0,0 1 0 0 0,-1-1 0 0 0,-7-1 0 0 0,8-7 0 0 0,-1 9 0 0 0,1-9 0 0 0,0 8 0 0 0,7-8 0 0 0,-7 0 0 0 0,0 0 0 0 0,0 0 0 0 0,7 0 0 0 0,-7 0 0 0 0,7-1 0 0 0,-7 0 0 0 0,7 1 0 0 0,-7-7 0 0 0,7 7 0 0 0,-7-7 0 0 0,7 7 0 0 0,0 0 0 0 0,-6-7 0 0 0,6 7 0 0 0,0 0 0 0 0,-7-7 0 0 0,7 7 0 0 0,0 0 0 0 0,-7-7 0 0 0,7 7 0 0 0,0 0 0 0 0,-7 0 0 0 0,7 0 0 0 0,-7 0 0 0 0,7 0 0 0 0,-7-7 0 0 0,7 6 0 0 0,-8 0 0 0 0,8 1 0 0 0,-6-7 0 0 0,6 7 0 0 0,0 0 0 0 0,-7-7 0 0 0,7 7 0 0 0,0 0 0 0 0,-7 0 0 0 0,7 0 0 0 0,-7-7 0 0 0,7 0-16383 0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23:29:45.974"/>
    </inkml:context>
    <inkml:brush xml:id="br0">
      <inkml:brushProperty name="width" value="0.05" units="cm"/>
      <inkml:brushProperty name="height" value="0.05" units="cm"/>
      <inkml:brushProperty name="color" value="#FFC114"/>
    </inkml:brush>
  </inkml:definitions>
  <inkml:trace contextRef="#ctx0" brushRef="#br0">11884 10354 16383 0 0,'0'-7'0'0'0,"0"0"0"0"0,0 0 0 0 0,0 0 0 0 0,0 0 0 0 0,0 0 0 0 0,0 0 0 0 0,0 0 0 0 0,0-1 0 0 0,0 1 0 0 0,0 0 0 0 0,0 0 0 0 0,0 0 0 0 0,0 0 0 0 0,0 0 0 0 0,0 0 0 0 0,0 0 0 0 0,0 0 0 0 0,0 0 0 0 0,0 0 0 0 0,0 0 0 0 0,0 0 0 0 0,0-1 0 0 0,7 8 0 0 0,-7-7 0 0 0,7 0 0 0 0,-7 0 0 0 0,7 0 0 0 0,-7 0 0 0 0,6 0 0 0 0,-6 0 0 0 0,7 0 0 0 0,1 0 0 0 0,-8-1 0 0 0,0 1 0 0 0,7 0 0 0 0,-7 0 0 0 0,7 0 0 0 0,-7 0 0 0 0,0 0 0 0 0,7 7 0 0 0,0-7 0 0 0,0 0 0 0 0,0 0 0 0 0,-7 0 0 0 0,7 7 0 0 0,0-7 0 0 0,0 0 0 0 0,1 7 0 0 0,-1-7 0 0 0,0 7 0 0 0,0-7 0 0 0,-7 0 0 0 0,6 7 0 0 0,1 0 0 0 0,0-7 0 0 0,0 7 0 0 0,0-7 0 0 0,0 7 0 0 0,1 0 0 0 0,-1 0 0 0 0,0-7 0 0 0,0 7 0 0 0,0 0 0 0 0,0 0 0 0 0,0 0 0 0 0,0 0 0 0 0,0 0 0 0 0,0 0 0 0 0,0 0 0 0 0,0 0 0 0 0,0 0 0 0 0,0 0 0 0 0,0 0 0 0 0,0 0 0 0 0,0 0 0 0 0,0 0 0 0 0,0 0 0 0 0,0 0 0 0 0,1 0 0 0 0,-1 0 0 0 0,0 0 0 0 0,0 7 0 0 0,0 0 0 0 0,0 0 0 0 0,-1-1 0 0 0,1 1 0 0 0,-7 0 0 0 0,7 0 0 0 0,-7 0 0 0 0,7-7 0 0 0,-7 7 0 0 0,0 0 0 0 0,8 0 0 0 0,-8 0 0 0 0,0 0 0 0 0,7 0 0 0 0,-7 0 0 0 0,0 0 0 0 0,7-7 0 0 0,-7 7 0 0 0,0 0 0 0 0,0 0 0 0 0,0-1 0 0 0,7 1 0 0 0,-7 0 0 0 0,0 0 0 0 0,0 0 0 0 0,0 0 0 0 0,0 0 0 0 0,0 0 0 0 0,0 0 0 0 0,0 1 0 0 0,0-1 0 0 0,0 0 0 0 0,0 0 0 0 0,0 0 0 0 0,0 0 0 0 0,0-1 0 0 0,0 1 0 0 0,0 0 0 0 0,0 0 0 0 0,0 0 0 0 0,0 0 0 0 0,0 0 0 0 0,0 0 0 0 0,0 0 0 0 0,0 0 0 0 0,7 0 0 0 0,-7 0 0 0 0,0 0 0 0 0,0 0 0 0 0,0 0 0 0 0,0 0 0 0 0,0-1 0 0 0,0 1 0 0 0,0 0 0 0 0,0 0 0 0 0,0 0 0 0 0,0 0 0 0 0,0 0 0 0 0,0-7-16383 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23:29:45.975"/>
    </inkml:context>
    <inkml:brush xml:id="br0">
      <inkml:brushProperty name="width" value="0.05" units="cm"/>
      <inkml:brushProperty name="height" value="0.05" units="cm"/>
      <inkml:brushProperty name="color" value="#FFC114"/>
    </inkml:brush>
  </inkml:definitions>
  <inkml:trace contextRef="#ctx0" brushRef="#br0">12818 9847 16383 0 0,'0'15'0'0'0,"0"-8"0"0"0,0 8 0 0 0,0 2 0 0 0,0 8 0 0 0,0 0 0 0 0,0-10 0 0 0,0 2 0 0 0,0 8 0 0 0,0 0 0 0 0,0-10 0 0 0,0 12 0 0 0,0-12 0 0 0,0 0 0 0 0,0 11 0 0 0,0-10 0 0 0,0-1 0 0 0,0 1 0 0 0,0-1 0 0 0,0 0 0 0 0,0 2 0 0 0,0-2 0 0 0,0 10 0 0 0,0-9 0 0 0,0 10 0 0 0,0-11 0 0 0,0 0 0 0 0,0 1 0 0 0,0-9 0 0 0,0 8 0 0 0,0 1 0 0 0,0 0 0 0 0,0-1 0 0 0,0-8 0 0 0,0 8 0 0 0,0-8 0 0 0,0 0 0 0 0,0 1 0 0 0,0 8 0 0 0,0-9 0 0 0,0-1 0 0 0,0 1 0 0 0,0 0 0 0 0,0 9 0 0 0,0-9 0 0 0,0 0 0 0 0,0 9 0 0 0,0-9 0 0 0,0 0 0 0 0,0 8 0 0 0,0-8 0 0 0,0 8 0 0 0,0 1 0 0 0,0 0 0 0 0,0-9 0 0 0,0 8 0 0 0,23 1 0 0 0,-23-9 0 0 0,0 0 0 0 0,0 0 0 0 0,0-1 0 0 0,0 2 0 0 0,0-1 0 0 0,0 0 0 0 0,0 0 0 0 0,0 0 0 0 0,0 0 0 0 0,0-7-16383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23:29:45.976"/>
    </inkml:context>
    <inkml:brush xml:id="br0">
      <inkml:brushProperty name="width" value="0.05" units="cm"/>
      <inkml:brushProperty name="height" value="0.05" units="cm"/>
      <inkml:brushProperty name="color" value="#FFC114"/>
    </inkml:brush>
  </inkml:definitions>
  <inkml:trace contextRef="#ctx0" brushRef="#br0">12857 9952 16383 0 0,'7'0'0'0'0,"0"0"0"0"0,8 0 0 0 0,0 0 0 0 0,1 0 0 0 0,-1 0 0 0 0,1 0 0 0 0,10 0 0 0 0,-1 0 0 0 0,-10 0 0 0 0,0 0 0 0 0,1 0 0 0 0,-9 0 0 0 0,8 0 0 0 0,-8 0 0 0 0,0 0 0 0 0,0 0 0 0 0,0 0 0 0 0,0 0 0 0 0,0 0 0 0 0,1 0 0 0 0,-1 0 0 0 0,-1 0 0 0 0,1 0 0 0 0,0 0 0 0 0,0 0 0 0 0,0 0 0 0 0,0 0 0 0 0,0 0 0 0 0,0 0 0 0 0,0 0 0 0 0,0 0 0 0 0,0 0 0 0 0,-7 0-16383 0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23:29:45.977"/>
    </inkml:context>
    <inkml:brush xml:id="br0">
      <inkml:brushProperty name="width" value="0.05" units="cm"/>
      <inkml:brushProperty name="height" value="0.05" units="cm"/>
      <inkml:brushProperty name="color" value="#FFC114"/>
    </inkml:brush>
  </inkml:definitions>
  <inkml:trace contextRef="#ctx0" brushRef="#br0">12862 10354 16383 0 0,'15'0'0'0'0,"-8"0"0"0"0,8 0 0 0 0,1 0 0 0 0,0 0 0 0 0,-1 0 0 0 0,-8 0 0 0 0,9 0 0 0 0,-9 0 0 0 0,8 0 0 0 0,0 0 0 0 0,1 0 0 0 0,-9 0 0 0 0,9 0 0 0 0,-9 0 0 0 0,0 0 0 0 0,0 0 0 0 0,0 0 0 0 0,0 0 0 0 0,0 0 0 0 0,0-12 0 0 0,-1 12 0 0 0,1 0 0 0 0,0 0 0 0 0,0 0 0 0 0,0 0 0 0 0,0 0 0 0 0,0 0 0 0 0,-7-12 0 0 0,8 12 0 0 0,-1 0 0 0 0,0 0 0 0 0,0 0 0 0 0,0 0 0 0 0,0 0 0 0 0,0 0 0 0 0,0 0 0 0 0,-1 0 0 0 0,-6 0-16383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5:12.637"/>
    </inkml:context>
    <inkml:brush xml:id="br0">
      <inkml:brushProperty name="width" value="0.08571" units="cm"/>
      <inkml:brushProperty name="height" value="0.08571" units="cm"/>
      <inkml:brushProperty name="color" value="#E71224"/>
    </inkml:brush>
  </inkml:definitions>
  <inkml:trace contextRef="#ctx0" brushRef="#br0">9 13 8152,'0'-8'-59,"-3"3"0,2 5 0,-2 6 1,2 2-1,1 3 0,0 4 1,0 2-1,0 3 0,0 1 755,0 2 1,0-3-851,0-1 0,0-1 42,0-2-274,0 1 1,0-4 0,0-2-1,0-2 386,0-1 0,0-3 0,0 2 0,0-2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23:29:45.978"/>
    </inkml:context>
    <inkml:brush xml:id="br0">
      <inkml:brushProperty name="width" value="0.05" units="cm"/>
      <inkml:brushProperty name="height" value="0.05" units="cm"/>
      <inkml:brushProperty name="color" value="#FFC114"/>
    </inkml:brush>
  </inkml:definitions>
  <inkml:trace contextRef="#ctx0" brushRef="#br0">13685 10192 16383 0 0,'7'0'0'0'0,"7"0"0"0"0,1 0 0 0 0,10 0 0 0 0,0 0 0 0 0,-11 0 0 0 0,2 0 0 0 0,-1 0 0 0 0,-1 0 0 0 0,2 0 0 0 0,-1 0 0 0 0,-1 0 0 0 0,-7 0 0 0 0,9 0 0 0 0,-2 0 0 0 0,-7 0 0 0 0,0 0 0 0 0,0 0 0 0 0,0 0 0 0 0,7 0 0 0 0,-7 0 0 0 0,0 0 0 0 0,0 0 0 0 0,0 0 0 0 0,-1 0 0 0 0,1 0 0 0 0,0 0 0 0 0,-7 0-16383 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23:29:45.979"/>
    </inkml:context>
    <inkml:brush xml:id="br0">
      <inkml:brushProperty name="width" value="0.05" units="cm"/>
      <inkml:brushProperty name="height" value="0.05" units="cm"/>
      <inkml:brushProperty name="color" value="#FFC114"/>
    </inkml:brush>
  </inkml:definitions>
  <inkml:trace contextRef="#ctx0" brushRef="#br0">13730 10387 16383 0 0,'7'0'0'0'0,"9"0"0"0"0,-10 0 0 0 0,9 0 0 0 0,-8 0 0 0 0,8 0 0 0 0,-8 0 0 0 0,7 0 0 0 0,-7 0 0 0 0,9 0 0 0 0,-9 0 0 0 0,8 0 0 0 0,-9 0 0 0 0,1 0 0 0 0,8 0 0 0 0,-8 0 0 0 0,9 0 0 0 0,-11 0 0 0 0,2 0 0 0 0,9 0 0 0 0,-9-8 0 0 0,0 8 0 0 0,0 0 0 0 0,7 0 0 0 0,-7 0 0 0 0,0 0 0 0 0,0 0 0 0 0,0 0 0 0 0,0 0 0 0 0,0 0 0 0 0,-2-9 0 0 0,2 9 0 0 0,0 0 0 0 0,0 0 0 0 0,0 0 0 0 0,0 0 0 0 0,0 0 0 0 0,0 0 0 0 0,-1 0 0 0 0,1 0 0 0 0,-7-8 0 0 0,7 8 0 0 0,0 0 0 0 0,-7 0-16383 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23:29:45.980"/>
    </inkml:context>
    <inkml:brush xml:id="br0">
      <inkml:brushProperty name="width" value="0.05" units="cm"/>
      <inkml:brushProperty name="height" value="0.05" units="cm"/>
      <inkml:brushProperty name="color" value="#FFC114"/>
    </inkml:brush>
  </inkml:definitions>
  <inkml:trace contextRef="#ctx0" brushRef="#br0">14019 9908 16383 0 0,'0'6'0'0'0,"0"1"0"0"0,0 0 0 0 0,0 0 0 0 0,0 0 0 0 0,0 0 0 0 0,-7 0 0 0 0,7 0 0 0 0,0 0 0 0 0,0 0 0 0 0,0 0 0 0 0,0 0 0 0 0,0 0 0 0 0,0 0 0 0 0,-6 0 0 0 0,6-1 0 0 0,-7 1 0 0 0,7 0 0 0 0,0 0 0 0 0,-7 0 0 0 0,7 0 0 0 0,0 9 0 0 0,-7-10 0 0 0,7 1 0 0 0,0 9 0 0 0,0-9 0 0 0,-7 8 0 0 0,7 0 0 0 0,0-8 0 0 0,-8 9 0 0 0,8-9 0 0 0,-8 8 0 0 0,8-8 0 0 0,-7 8 0 0 0,7 1 0 0 0,-6-9 0 0 0,6 8 0 0 0,-8 0 0 0 0,8-8 0 0 0,-8 9 0 0 0,8 0 0 0 0,-6-9 0 0 0,6 8 0 0 0,-8 0 0 0 0,1-8 0 0 0,7 9 0 0 0,-8-1 0 0 0,8-8 0 0 0,-6 8 0 0 0,-1-8 0 0 0,7 9 0 0 0,0-9 0 0 0,-8 8 0 0 0,8-8 0 0 0,0 8 0 0 0,-7-8 0 0 0,7 8 0 0 0,-6-8 0 0 0,6 0 0 0 0,-8 9 0 0 0,8-9 0 0 0,0 0 0 0 0,-7 0 0 0 0,7-1 0 0 0,0 1 0 0 0,0 0 0 0 0,0 0 0 0 0,0 0 0 0 0,-7 0 0 0 0,7 0 0 0 0,0 0 0 0 0,-6 0 0 0 0,6 0 0 0 0,0 0 0 0 0,-7-7 0 0 0,7 7 0 0 0,0 0 0 0 0,0-7-16383 0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23:29:45.981"/>
    </inkml:context>
    <inkml:brush xml:id="br0">
      <inkml:brushProperty name="width" value="0.05" units="cm"/>
      <inkml:brushProperty name="height" value="0.05" units="cm"/>
      <inkml:brushProperty name="color" value="#FFC114"/>
    </inkml:brush>
  </inkml:definitions>
  <inkml:trace contextRef="#ctx0" brushRef="#br0">15124 9962 16383 0 0,'-16'0'0'0'0,"9"0"0"0"0,-8 8 0 0 0,9-1 0 0 0,-10 1 0 0 0,9-1 0 0 0,-8 0 0 0 0,7 9 0 0 0,-7-9 0 0 0,8 0 0 0 0,0-1 0 0 0,0 10 0 0 0,-8-9 0 0 0,8 0 0 0 0,-1 8 0 0 0,1-8 0 0 0,-8 1 0 0 0,8-1 0 0 0,0 8 0 0 0,-8-7 0 0 0,7-1 0 0 0,1 8 0 0 0,-8-7 0 0 0,8-1 0 0 0,-1 7 0 0 0,1-7 0 0 0,0 9 0 0 0,7-10 0 0 0,-7 1 0 0 0,0 9 0 0 0,7-9 0 0 0,-8 8 0 0 0,1-8 0 0 0,7 8 0 0 0,0 1 0 0 0,-8-1 0 0 0,8-1 0 0 0,0-7 0 0 0,0 9 0 0 0,0-1 0 0 0,0 0 0 0 0,0 11 0 0 0,0-11 0 0 0,0 0 0 0 0,0 1 0 0 0,0-2 0 0 0,0 1 0 0 0,0 1 0 0 0,0-1 0 0 0,0 0 0 0 0,0 1 0 0 0,8-1 0 0 0,-8 0 0 0 0,8 1 0 0 0,-1-1 0 0 0,0-1 0 0 0,1 2 0 0 0,-1-9 0 0 0,0 8 0 0 0,1 0 0 0 0,-1-8 0 0 0,-1 0 0 0 0,1 0 0 0 0,0 9 0 0 0,0-10 0 0 0,0 1 0 0 0,0 0 0 0 0,0 0 0 0 0,-1 0 0 0 0,1-1 0 0 0,0 1 0 0 0,0 0 0 0 0,0-7 0 0 0,0 7 0 0 0,0 0 0 0 0,-1-7 0 0 0,1 7 0 0 0,-1-7 0 0 0,1 7 0 0 0,0 0 0 0 0,0-7 0 0 0,0 0 0 0 0,-1 7 0 0 0,1-7 0 0 0,0 0 0 0 0,0 0 0 0 0,8 7 0 0 0,-8-7 0 0 0,-1 0 0 0 0,1 0 0 0 0,0 0 0 0 0,0 0 0 0 0,0 7 0 0 0,0-7 0 0 0,0 0 0 0 0,-1 0 0 0 0,1 0 0 0 0,0 0 0 0 0,0 0 0 0 0,8 0 0 0 0,-9 0 0 0 0,1 0 0 0 0,0 0 0 0 0,0 0 0 0 0,0 0 0 0 0,0 0 0 0 0,-1 0 0 0 0,0 0 0 0 0,1 0 0 0 0,0 0 0 0 0,0 0 0 0 0,0 0 0 0 0,0 0 0 0 0,0 0 0 0 0,-1 0 0 0 0,1 0 0 0 0,0-7 0 0 0,0 7 0 0 0,0-7 0 0 0,0 0 0 0 0,0 7 0 0 0,-1-7 0 0 0,0 0 0 0 0,1 7 0 0 0,0-7 0 0 0,0 0 0 0 0,0 0 0 0 0,0 7 0 0 0,-1-7 0 0 0,-6 0 0 0 0,7 1 0 0 0,1-10 0 0 0,-1 9 0 0 0,0 0 0 0 0,0-8 0 0 0,-7 8 0 0 0,7 0 0 0 0,0-9 0 0 0,0 9 0 0 0,-7-8 0 0 0,7-1 0 0 0,0 9 0 0 0,-7-8 0 0 0,7 9 0 0 0,-7-10 0 0 0,8 1 0 0 0,-8 8 0 0 0,7-9 0 0 0,-7 1 0 0 0,7 0 0 0 0,-7-1 0 0 0,8 1 0 0 0,-8-1 0 0 0,0 10 0 0 0,0-9 0 0 0,0-1 0 0 0,7 9 0 0 0,-7-8 0 0 0,0 8 0 0 0,0-9 0 0 0,0 9 0 0 0,0-8 0 0 0,0 8 0 0 0,0-9 0 0 0,0 9 0 0 0,0-7 0 0 0,0 7 0 0 0,0 0 0 0 0,0-9 0 0 0,0 9 0 0 0,0 0 0 0 0,0 0 0 0 0,0 0 0 0 0,0 0 0 0 0,0 0 0 0 0,0 0 0 0 0,-7 0 0 0 0,7 0 0 0 0,0 0 0 0 0,-7 0 0 0 0,7 0 0 0 0,-7 0 0 0 0,1 0 0 0 0,-1 0 0 0 0,7 1 0 0 0,-7 6 0 0 0,0-7 0 0 0,7-1 0 0 0,-7 8 0 0 0,0-7 0 0 0,0 0 0 0 0,0 0 0 0 0,0 7 0 0 0,0-7 0 0 0,0 7 0 0 0,7-7 0 0 0,-7 7 0 0 0,0-7 0 0 0,1 7 0 0 0,-1-7 0 0 0,0 7 0 0 0,0-7 0 0 0,0 0 0 0 0,0 7 0 0 0,0 0 0 0 0,7-7 0 0 0,-6 7 0 0 0,-1-7 0 0 0,0 7 0 0 0,0-7 0 0 0,0 7 0 0 0,7-7 0 0 0,-7 7 0 0 0,0 0 0 0 0,1-7 0 0 0,-1 7 0 0 0,0 0 0 0 0,0-7 0 0 0,-1 7 0 0 0,1 0 0 0 0,0 0 0 0 0,7-7 0 0 0,-6 7 0 0 0,-1 0 0 0 0,0 0 0 0 0,0 0 0 0 0,0 0 0 0 0,0 0 0 0 0,0 0 0 0 0,1 0 0 0 0,-1 0 0 0 0,7 0-16383 0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23:29:45.982"/>
    </inkml:context>
    <inkml:brush xml:id="br0">
      <inkml:brushProperty name="width" value="0.05" units="cm"/>
      <inkml:brushProperty name="height" value="0.05" units="cm"/>
      <inkml:brushProperty name="color" value="#FFC114"/>
    </inkml:brush>
  </inkml:definitions>
  <inkml:trace contextRef="#ctx0" brushRef="#br0">15618 9816 16383 0 0,'0'7'0'0'0,"0"0"0"0"0,0 8 0 0 0,0 0 0 0 0,0 11 0 0 0,0-11 0 0 0,-17 10 0 0 0,1 0 0 0 0,-1 0 0 0 0,2-10 0 0 0,-2 10 0 0 0,-10 3 0 0 0,12-13 0 0 0,-2 10 0 0 0,2-9 0 0 0,-2 9 0 0 0,2-10 0 0 0,-12 13 0 0 0,12-13 0 0 0,-2 10 0 0 0,-10 2 0 0 0,12-12 0 0 0,-13 13 0 0 0,12-3 0 0 0,-1 0 0 0 0,2-9 0 0 0,-12 11 0 0 0,10-2 0 0 0,2-9 0 0 0,-2 9 0 0 0,2-10 0 0 0,-1 10 0 0 0,0-9 0 0 0,1-2 0 0 0,8 2 0 0 0,-9-1 0 0 0,9 0 0 0 0,-1 1 0 0 0,0-1 0 0 0,0 0 0 0 0,1 1 0 0 0,0-1 0 0 0,-1 0 0 0 0,0 1 0 0 0,1-9 0 0 0,-1 8 0 0 0,1-8 0 0 0,7 8 0 0 0,-7-8 0 0 0,-1 8 0 0 0,8-8 0 0 0,-6 0 0 0 0,6 0 0 0 0,-7 0 0 0 0,7 0 0 0 0,-7-1 0 0 0,7 1 0 0 0,-7 0 0 0 0,7 0 0 0 0,-7 0 0 0 0,7 0 0 0 0,-7-7 0 0 0,7 7 0 0 0,0 0 0 0 0,-7 0 0 0 0,7 0 0 0 0,0-1 0 0 0,-7-6 0 0 0,7 7 0 0 0,-6 0 0 0 0,6 0 0 0 0,-7-7 0 0 0,7 7 0 0 0,-7 0 0 0 0,0 0 0 0 0,7 0 0 0 0,-7 0 0 0 0,7 0 0 0 0,0-7-16383 0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46:04.686"/>
    </inkml:context>
    <inkml:brush xml:id="br0">
      <inkml:brushProperty name="width" value="0.04286" units="cm"/>
      <inkml:brushProperty name="height" value="0.04286" units="cm"/>
      <inkml:brushProperty name="color" value="#FFC114"/>
    </inkml:brush>
  </inkml:definitions>
  <inkml:trace contextRef="#ctx0" brushRef="#br0">398 0 8059,'-13'8'115,"0"1"0,1 2 0,1 3 0,1 5 470,-3 2 0,-7 9 1,-5 8-1,-1 6 1,-4 6-1,-2 6 1,-1 1-1,0-1-192,3-5 0,7-2 0,2-6 0,5-6 0,3-9 0,3-6 0,4-5-1504,2-1 1,0-9-1525,4-7 0,5-7 2635,1-6 0,3-9 0,0 2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46:05.034"/>
    </inkml:context>
    <inkml:brush xml:id="br0">
      <inkml:brushProperty name="width" value="0.04286" units="cm"/>
      <inkml:brushProperty name="height" value="0.04286" units="cm"/>
      <inkml:brushProperty name="color" value="#FFC114"/>
    </inkml:brush>
  </inkml:definitions>
  <inkml:trace contextRef="#ctx0" brushRef="#br0">0 1 11820,'13'5'0,"1"5"0,2 6 0,5 6 0,3 7 0,4 5 489,1 0 1,0 7 0,1-3-1,-1 0 1,0-2 0,-1 0-1,-2-3 1,-5-4-630,-4-5 0,1-4 0,-6-1 0,0-3 1,-1-3-1,-1-4-2252,-1-2 1,-4 0 2391,-5-3 0,-5-5 0,-4-5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46:06.925"/>
    </inkml:context>
    <inkml:brush xml:id="br0">
      <inkml:brushProperty name="width" value="0.04286" units="cm"/>
      <inkml:brushProperty name="height" value="0.04286" units="cm"/>
      <inkml:brushProperty name="color" value="#FFC114"/>
    </inkml:brush>
  </inkml:definitions>
  <inkml:trace contextRef="#ctx0" brushRef="#br0">242 0 8736,'-13'0'0,"0"0"0,1 0 0,0 2 0,-1 1 448,-3 3 0,-2 7 0,-2 3 1,1 4-1,-1 2 0,2 4 0,2 2 1,3 1 342,2 0 1,3 4 0,0-1 0,3-2-326,0-3 1,3 0 0,6-6 0,2-2-318,3-5 1,5-4 0,2 0-493,2 0 0,1-5 0,2-2 0,0-3 0,2-3-49,-1-3 1,1-3 0,0-2-1,-3 0-242,-2-2 1,-1 0 0,-4 4-1,-1 2-3441,-2 0 4075,-4 1 0,2-4 0,-2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46:07.117"/>
    </inkml:context>
    <inkml:brush xml:id="br0">
      <inkml:brushProperty name="width" value="0.04286" units="cm"/>
      <inkml:brushProperty name="height" value="0.04286" units="cm"/>
      <inkml:brushProperty name="color" value="#FFC114"/>
    </inkml:brush>
  </inkml:definitions>
  <inkml:trace contextRef="#ctx0" brushRef="#br0">14 108 8018,'-9'0'400,"4"0"310,5 0 1,6-4 0,7 0 0,4-1-766,4-3 0,1-1 0,4 0 0,0-1-501,-2 0 1,4 1 0,-3-1 555,0 0 0,-1 1 0,-5-1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46:09.159"/>
    </inkml:context>
    <inkml:brush xml:id="br0">
      <inkml:brushProperty name="width" value="0.04286" units="cm"/>
      <inkml:brushProperty name="height" value="0.04286" units="cm"/>
      <inkml:brushProperty name="color" value="#FFC114"/>
    </inkml:brush>
  </inkml:definitions>
  <inkml:trace contextRef="#ctx0" brushRef="#br0">125 184 9250,'-18'16'0,"1"2"0,2 2 0,1 6 0,2 5 0,1 6 0,1 3 0,1 3 511,-1 1 1,5-4 0,1-2 0,4-5 0,5-7 0,4-8-1,6-7-474,4-7 1,8-4 0,2-5 0,2-8 0,3-11-1,3-8 1,1-9 0,-4-3-433,-3-3 1,-6-1 0,-3 5-1,-5 1 117,-4 2 0,-7 0 0,-4 8 1,-5 1 263,-6 0 0,-7 3 0,-5 3 1,-2 3 130,2 5 1,-3 4-1,0 6 1,1 4-132,-1 2 1,-2 5 0,4 4 0,1 3-174,4 2 1,3 4-1,5-2 1,3 1 105,3 0 0,1-1 81,2 1 0,0 3 0,0-4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5:14.482"/>
    </inkml:context>
    <inkml:brush xml:id="br0">
      <inkml:brushProperty name="width" value="0.08571" units="cm"/>
      <inkml:brushProperty name="height" value="0.08571" units="cm"/>
      <inkml:brushProperty name="color" value="#E71224"/>
    </inkml:brush>
  </inkml:definitions>
  <inkml:trace contextRef="#ctx0" brushRef="#br0">369 58 9172,'-18'-6'0,"-1"2"0,-2 0 0,-1 2 0,0 1 0,-1 1 0,-1 1 271,0 2 1,0 2 0,1 4-1,2 2 1,0 2 0,1 4-1,-1 2 1,4 3 0,1 3 44,3 2 0,5 3 0,1 5-153,3 3 0,5 0 0,8 4 0,3-3 0,6 0-68,4-2 0,2-1 1,9-7-1,3-4-268,4-5 1,4-7 0,0-5 0,0-6-1,-1-7-507,-2-6 0,5-11 1,-5-6 68,1-6 0,-4-2 0,-3-4 0,-5-1 332,-8 1 0,-7 0 1,-9 4-1,-5 1 249,-2-2 1,-12 6 0,-9-2 105,-7 1 0,-6 2 0,-4 2 1,-1 6-1,-1 5 0,-1 4 261,-2 5 0,1 3 0,-1 5-423,-1 0 1,3 3-1,1 1 1,5 0 0,6 3 85,6 0 0,-1 1 0,4 0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46:09.417"/>
    </inkml:context>
    <inkml:brush xml:id="br0">
      <inkml:brushProperty name="width" value="0.04286" units="cm"/>
      <inkml:brushProperty name="height" value="0.04286" units="cm"/>
      <inkml:brushProperty name="color" value="#FFC114"/>
    </inkml:brush>
  </inkml:definitions>
  <inkml:trace contextRef="#ctx0" brushRef="#br0">0 1 8893,'1'9'0,"3"1"271,2 0 1,4 4 0,2 3 0,1 3 295,-2 3 0,3 4 1,0-1-1,0 1 1,0-1-1,-2-4 1,-1-2-1,-1-4-375,-1-3 1,-2-3 0,-2 0 0,1-1-4863,-1-3 4670,-3-1 0,2-5 0,-4 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46:11.720"/>
    </inkml:context>
    <inkml:brush xml:id="br0">
      <inkml:brushProperty name="width" value="0.04286" units="cm"/>
      <inkml:brushProperty name="height" value="0.04286" units="cm"/>
      <inkml:brushProperty name="color" value="#FFC114"/>
    </inkml:brush>
  </inkml:definitions>
  <inkml:trace contextRef="#ctx0" brushRef="#br0">58 1 8119,'0'6'-280,"0"2"0,-1 1 0,-1 4 1,-2 2-1,-3 3 280,-3 0 0,-4 10 0,-6 2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46:13.139"/>
    </inkml:context>
    <inkml:brush xml:id="br0">
      <inkml:brushProperty name="width" value="0.04286" units="cm"/>
      <inkml:brushProperty name="height" value="0.04286" units="cm"/>
      <inkml:brushProperty name="color" value="#FFC114"/>
    </inkml:brush>
  </inkml:definitions>
  <inkml:trace contextRef="#ctx0" brushRef="#br0">1 1 11035,'0'14'0,"0"4"0,0 6 0,0 7 0,1 6 777,2 6 0,-2 7 0,2 5 0,-1 3 0,1 3 523,0 0 1,0 1-809,-3 0 1,0-7 0,0 0 0,0-5 0,0-2 75,0-3 0,3 1 0,0-5-514,0-3 0,1-4 1,-1-5-1,0-1-62,2-2 1,-4-2 0,2-6 0,-2-2 358,-1-3-2351,0-6 1260,0-3 0,0-5 0,0-2-22,0-4 1,-3 2 0,0-2-276,0 0 0,2-2 1,1 0 506,0-1 0,0 3 1,0 1-1,1-2 530,3 0 0,-3-2 0,3 0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46:15.086"/>
    </inkml:context>
    <inkml:brush xml:id="br0">
      <inkml:brushProperty name="width" value="0.04286" units="cm"/>
      <inkml:brushProperty name="height" value="0.04286" units="cm"/>
      <inkml:brushProperty name="color" value="#FFC114"/>
    </inkml:brush>
  </inkml:definitions>
  <inkml:trace contextRef="#ctx0" brushRef="#br0">403 5 8000,'-1'-5'416,"-3"5"1,-5 8 0,-4 6 0,-2 6 37,-2 4 1,-1 2-1,-3 4 1,0 1-1,-3 4 1,-1 1 0,0 4-1,-1 0 1,0 0-285,-1-1 1,3-5 0,2-3-1,2-3 1,4-4 0,3-4-1,2-4-1418,2-5 0,2-2 251,1-3 0,5-2 1,0-8 996,3-2 0,5-7 0,-1-2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46:15.325"/>
    </inkml:context>
    <inkml:brush xml:id="br0">
      <inkml:brushProperty name="width" value="0.04286" units="cm"/>
      <inkml:brushProperty name="height" value="0.04286" units="cm"/>
      <inkml:brushProperty name="color" value="#FFC114"/>
    </inkml:brush>
  </inkml:definitions>
  <inkml:trace contextRef="#ctx0" brushRef="#br0">1 5 7991,'4'-5'224,"3"5"0,4 7 423,2 5 1,3 4-1,-1 8 2366,4 5-2546,-6 0 0,9 8 1,-5-1-241,5 2 0,-1-3 1,4-1-1,-1-3 0,-3-4-74,0-3 1,-3-2 0,-2-5 0,-3-2-1876,-2-1 1,-1-1-1226,-1-3 2947,-3-5 0,-6 0 0,-6-5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46:20.319"/>
    </inkml:context>
    <inkml:brush xml:id="br0">
      <inkml:brushProperty name="width" value="0.04286" units="cm"/>
      <inkml:brushProperty name="height" value="0.04286" units="cm"/>
      <inkml:brushProperty name="color" value="#FFC114"/>
    </inkml:brush>
  </inkml:definitions>
  <inkml:trace contextRef="#ctx0" brushRef="#br0">0 407 8234,'0'-9'236,"0"-1"1,0 0 0,0 0-1,0-2 1,0-1 0,1 0 32,2-1 0,-2 2 1,4-3-1,-2 0 1,1 0-1,1-2 0,0-2 1,0-1 110,3-3 1,2 2 0,2-4 0,4 1-155,-1 3 0,3 0 1,-2 3-1,2 2 50,2 3 0,-4 3 0,0 4 0,0 2-74,-1 3 1,4 4 0,-3 3 0,1 7 248,-1 4 0,1 7 0,-3 1-78,1-1 1,-3 6 0,1-3 0,-2 0 0,-1 0-83,-1-2 0,-2-2 1,-2-6-1,0-2-129,-3-1 0,-1-1-935,-1-3-131,0-5 1,-1-1 0,-1-5-1,-3-1 58,0-1 1,3-2 0,-3 3-2367,1-1 3212,3 0 0,1-1 0,5-2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46:20.820"/>
    </inkml:context>
    <inkml:brush xml:id="br0">
      <inkml:brushProperty name="width" value="0.04286" units="cm"/>
      <inkml:brushProperty name="height" value="0.04286" units="cm"/>
      <inkml:brushProperty name="color" value="#FFC114"/>
    </inkml:brush>
  </inkml:definitions>
  <inkml:trace contextRef="#ctx0" brushRef="#br0">10 1 8836,'-1'10'0,"-1"3"0,-2 4 583,2 5 0,1 4 0,1 5 0,0 2 0,0 2 0,0 3 1,0 0-63,0 1 0,0-2 0,0-9 0,0-2 0,1-5 0,1-4 0,2-4 0,-2-2 19,-1-1-945,3-5 1,-3-2 0,2-6-823,-1-3 0,-2-3 0,0-1 0,0 1-1810,0-1 2628,0 0 1,0 4-764,0-1 1172,0 1 0,0-4 0,0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46:21.151"/>
    </inkml:context>
    <inkml:brush xml:id="br0">
      <inkml:brushProperty name="width" value="0.04286" units="cm"/>
      <inkml:brushProperty name="height" value="0.04286" units="cm"/>
      <inkml:brushProperty name="color" value="#FFC114"/>
    </inkml:brush>
  </inkml:definitions>
  <inkml:trace contextRef="#ctx0" brushRef="#br0">1 38 9574,'10'0'528,"-1"0"1,1 0 0,1 0 0,0 0 0,3 0 0,0 0 0,2 0 576,-1 0-1033,1 0 1,2-1 0,-1-1 0,-1-1 0,1-1 0,-1 1-239,0 0 0,-1-1 1,1 1-1,-3 0 0,-2 0-269,-1-1 1,-4 3 434,0-3 0,1 8 0,3 1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46:21.372"/>
    </inkml:context>
    <inkml:brush xml:id="br0">
      <inkml:brushProperty name="width" value="0.04286" units="cm"/>
      <inkml:brushProperty name="height" value="0.04286" units="cm"/>
      <inkml:brushProperty name="color" value="#FFC114"/>
    </inkml:brush>
  </inkml:definitions>
  <inkml:trace contextRef="#ctx0" brushRef="#br0">0 68 9456,'13'-6'970,"0"0"1,4 2-1,-1-1 1,3 0-577,0-1 1,4 1-1,0-3 1,1 3-1054,0 1 0,-2-3 1,-2 4-1,-2 1 659,-2 1 0,3 1 0,-4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46:26.939"/>
    </inkml:context>
    <inkml:brush xml:id="br0">
      <inkml:brushProperty name="width" value="0.04286" units="cm"/>
      <inkml:brushProperty name="height" value="0.04286" units="cm"/>
      <inkml:brushProperty name="color" value="#FFC114"/>
    </inkml:brush>
  </inkml:definitions>
  <inkml:trace contextRef="#ctx0" brushRef="#br0">78 1 9198,'-9'4'0,"2"4"0,0 4 329,0 4 1,-2 5-330,-1 2 0,-4 8 0,-1-1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7:33:06.586"/>
    </inkml:context>
    <inkml:brush xml:id="br0">
      <inkml:brushProperty name="width" value="0.08571" units="cm"/>
      <inkml:brushProperty name="height" value="0.08571" units="cm"/>
      <inkml:brushProperty name="color" value="#E71224"/>
    </inkml:brush>
  </inkml:definitions>
  <inkml:trace contextRef="#ctx0" brushRef="#br0">26 134 8369,'3'3'0,"2"-1"0,1-2 104,0-2 1,-1-1-1,2-5 1,2 0 0,0-2-1,-2 1-89,-2-1 0,0-2 1,1 2-1,-1-1-65,-1 0 1,-2 2 0,0-1 15,-1 0 0,-4 2 0,-2 4 0,-1 2 94,0 1 1,-3 2-1,-1 1 1,0 4 214,-2 2 0,2 5 0,-1 0 0,2 2 50,1 2 0,3-2 1,1 3-1,1 0-155,1-1 1,2-1 0,2-3 0,2-2-78,2 0 0,-1-5 0,6 1 1,1-2-261,1-1 1,1-1-1,1-3 1,0 0-378,0 0 0,3-3 0,0-2 1,-1 0-486,0-2 0,-4-2 1029,0 0 0,4-6 0,-3 1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5:18.854"/>
    </inkml:context>
    <inkml:brush xml:id="br0">
      <inkml:brushProperty name="width" value="0.08571" units="cm"/>
      <inkml:brushProperty name="height" value="0.08571" units="cm"/>
      <inkml:brushProperty name="color" value="#E71224"/>
    </inkml:brush>
  </inkml:definitions>
  <inkml:trace contextRef="#ctx0" brushRef="#br0">8 199 7821,'-5'0'-303,"2"0"0,6 0 415,2 0 0,3 0 0,-1-1 0,0-1-62,-2-1 1,1-3 0,3 0 0,1-2 23,1-3 0,1 2 0,-1-2 0,1 2 35,1 1 0,3-3 0,-2 0 1,1 1-35,2 4 1,-1-1 0,1 2-39,-1 1 0,1-3 1,-1 4-1,2 1 0,0-1 31,1 0 0,1-2 1,-1 2-1,1 0 0,1-1 0,-3 4 0,2-3 1,-1 2 61,1 1 0,-1 0 0,-3 1 1,1 1 123,-1 0 0,4 5 1,-1-2-1,-1 3-77,0 0 1,-2 0 0,1 0 0,-1 1-82,1-1 0,2-3 1,1 0-1,0-1-115,0-3 1,0 0 0,-1-1 0,1 0-18,1 0 1,-2-2 0,3-2 41,1-1 1,2 0 0,1-3-1,1 0 1,-2 2 55,-2 0 1,0 4 0,3-3 0,-2 1 79,0 3 0,-1-1 0,-1 0 0,0-1-138,-2 1 0,3 1 1,-1 0-1,1 0-70,2-2 0,0-3 1,0 3-1,0-2 0,3-1 0,-3 1 1,3 1-1,-3-1 10,-3 0 0,0 4 0,-1-2 0,0 2 188,2 1 1,0 3 0,-1 0 0,0 3 178,1 3 1,-2-1 0,1 3 0,0-2-200,-1 0 1,3-1 0,-3 0 0,1-1 27,0-1 0,-1 1 1,2-2-355,-1-1 1,0 0-1,3-4 1,0 0 98,-1 0 1,1 0-1,0-1 1,0-1-1,-1 0 329,1 0 0,0 1 0,0 1 0,-1 0-105,1 0 0,0 0 0,0 0-62,3 0 0,-3 3 0,3 0 0,-2 2 0,-1 0-73,3 0 0,-3-1 1,3-4-1,-2 0-177,2 3 1,-2-2 76,1 2 1,-1-2 0,-2-1 0,1 0 0,0 0 140,0 0 1,-1 3-1,1 3 1,0 2-1,0 2 504,-1 1 1,0 4-251,-2-1 1,1 0-201,-4 0 0,1 2 1,-1-3-111,0 3 0,1-2 0,-2-1 0,3-2 0,-1 0-225,0-2 1,3-1 0,-1-1 0,1-1 180,-1-4 0,2 2 0,-1-1 0,2-1 0,-1-1 11,0-1 1,-1 2-141,-1 1 0,1 1 0,0-2 1,3 0-1,1 0-1652,0-1 1,-1-1 1865,-2 0 0,5 0 0,0 0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46:27.752"/>
    </inkml:context>
    <inkml:brush xml:id="br0">
      <inkml:brushProperty name="width" value="0.04286" units="cm"/>
      <inkml:brushProperty name="height" value="0.04286" units="cm"/>
      <inkml:brushProperty name="color" value="#FFC114"/>
    </inkml:brush>
  </inkml:definitions>
  <inkml:trace contextRef="#ctx0" brushRef="#br0">14 49 8446,'-10'0'1065,"6"0"0,4 0-579,5 0 0,7-3 0,3 0 0,3 0-318,2-2 1,3 4 0,-2-3 0,3 1-104,1 0 0,-4-4 1,2 4-1,-4 1-297,-3 1 0,3 0 0,-4-2 0,0 0-499,-2 1 1,-3 1 0,-1 2-93,-2 2 823,-3-2 0,-4 8 0,0-4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46:27.970"/>
    </inkml:context>
    <inkml:brush xml:id="br0">
      <inkml:brushProperty name="width" value="0.04286" units="cm"/>
      <inkml:brushProperty name="height" value="0.04286" units="cm"/>
      <inkml:brushProperty name="color" value="#FFC114"/>
    </inkml:brush>
  </inkml:definitions>
  <inkml:trace contextRef="#ctx0" brushRef="#br0">39 68 8215,'-13'7'0,"2"-1"2484,2 2-1941,4-4 1,13 1-1,5-5 1,5-2-283,5-1 0,3-2 0,5-5 0,1 0-176,0 1 0,-2-1 0,-1 0 1,-1 1-330,-2-1 1,-3 4 0,-4 0-1,-3 2-1267,-3 2 0,-2 1 487,-2 1 1,-3 1 0,-4 1 1023,-4 1 0,-4 5 0,-3-3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46:28.192"/>
    </inkml:context>
    <inkml:brush xml:id="br0">
      <inkml:brushProperty name="width" value="0.04286" units="cm"/>
      <inkml:brushProperty name="height" value="0.04286" units="cm"/>
      <inkml:brushProperty name="color" value="#FFC114"/>
    </inkml:brush>
  </inkml:definitions>
  <inkml:trace contextRef="#ctx0" brushRef="#br0">359 1 8781,'-7'11'421,"1"1"1,3 4 0,-4 4 0,-1 3-62,-4 2 0,-3 9 1,-6 5-1,0 5-248,-2 3 1,-7 2 0,1-1 0,-1-1-410,0-1 1,5-4 0,2-7 0,4-4 377,3-4-81,2-7 0,4-2 0,0-3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46:29.958"/>
    </inkml:context>
    <inkml:brush xml:id="br0">
      <inkml:brushProperty name="width" value="0.04286" units="cm"/>
      <inkml:brushProperty name="height" value="0.04286" units="cm"/>
      <inkml:brushProperty name="color" value="#FFC114"/>
    </inkml:brush>
  </inkml:definitions>
  <inkml:trace contextRef="#ctx0" brushRef="#br0">232 38 8305,'-20'3'0,"-2"1"0,-1 1 0,2 3 0,-1 2 352,0 3 0,2 2 0,0 5 0,4 2 0,2 1 0,2 1 0,2 1 0,4-2 716,2 1 1,6-1-1,4-4-926,7 1 0,5-5 0,6-4 0,5-3-162,5-5 0,5-2 0,2-2 0,2-3 1,-1-6-22,-2-5 1,-1-6 0,-9-2-1,-2 0-433,0 0 0,-5 2 0,-4-2 0,-6 0-119,-6 0 1,-2 1 0,-7 2 0,-5 2 499,-6 2 0,-8-2 0,-4 3 0,-2 1 148,-2 4 0,1 1 0,-7 6 1,1 2-8,0 3 1,1 3 0,0 6-1,3 1-313,5 1 1,3 0-1,4-4 1,3-2-2014,5 0 2278,5-1 0,1 4 0,-2-1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9:46:30.336"/>
    </inkml:context>
    <inkml:brush xml:id="br0">
      <inkml:brushProperty name="width" value="0.04286" units="cm"/>
      <inkml:brushProperty name="height" value="0.04286" units="cm"/>
      <inkml:brushProperty name="color" value="#FFC114"/>
    </inkml:brush>
  </inkml:definitions>
  <inkml:trace contextRef="#ctx0" brushRef="#br0">388 0 8720,'-10'11'0,"0"2"0,1 4 0,-1 5 484,0 4 1,0 10-1,-4 7 1,-5 7 0,-3 7-1,-3 6 1,-3 5 0,-2 2-50,-3-1 0,2-1 0,5-11 0,4-6-771,1-7 0,6-10 0,3-4 0,4-8-1904,1-5 2240,5-3 0,-6-8 0,2-2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5:08.451"/>
    </inkml:context>
    <inkml:brush xml:id="br0">
      <inkml:brushProperty name="width" value="0.04286" units="cm"/>
      <inkml:brushProperty name="height" value="0.04286" units="cm"/>
      <inkml:brushProperty name="color" value="#CC0066"/>
    </inkml:brush>
  </inkml:definitions>
  <inkml:trace contextRef="#ctx0" brushRef="#br0">634 0 8435,'-17'11'314,"-3"2"0,4 1 0,-2 6 1,-6 7-1,-4 8 0,-5 11 1,-4 6-1,-3 10 0,-3 5 0,-1 5 1,1 1-1,2-4 0,1-4 391,2-6 0,3-1 0,5-12 1,6-3-1,4-6 0,6-7 0,3-5 1,2-7-1757,2-7 1,5-2 0,2-9 0,7-5-1638,2-4 0,2-6 2688,0-4 0,5-2 0,2-1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5:09.032"/>
    </inkml:context>
    <inkml:brush xml:id="br0">
      <inkml:brushProperty name="width" value="0.04286" units="cm"/>
      <inkml:brushProperty name="height" value="0.04286" units="cm"/>
      <inkml:brushProperty name="color" value="#CC0066"/>
    </inkml:brush>
  </inkml:definitions>
  <inkml:trace contextRef="#ctx0" brushRef="#br0">0 6 11589,'10'-5'0,"6"5"0,6 8 0,5 8 0,3 9 0,3 5 0,2 10 877,1 5 0,-4 3 0,-1 4 0,4 2 0,-1-2 0,0-2 0,-1-4-1693,0 0 1,-3-7 693,-1-2 1,-8-4 0,1-4-843,-1-3 1,-6-6 0,-3-3 0,-5-1 963,-2-3 0,-1-1 0,-4-1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5:10.850"/>
    </inkml:context>
    <inkml:brush xml:id="br0">
      <inkml:brushProperty name="width" value="0.04286" units="cm"/>
      <inkml:brushProperty name="height" value="0.04286" units="cm"/>
      <inkml:brushProperty name="color" value="#CC0066"/>
    </inkml:brush>
  </inkml:definitions>
  <inkml:trace contextRef="#ctx0" brushRef="#br0">639 11 8750,'-5'-6'0,"-3"3"0,-1 1 0,-4 4 555,-1 1 0,-5 6 0,-6 8 0,-5 8 0,-2 5 0,-2 9 0,0 5 0,-2 7 30,1 3 0,3-2 0,-6 8 1,1 0-542,0 3 0,1-8 0,2-4 0,4-5-553,4-6 1,2-2-1,9-7 1,3-4-1268,3-5 0,1-11 340,4 0 0,1-8 1436,7 1 0,2-12 0,5-5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5:11.117"/>
    </inkml:context>
    <inkml:brush xml:id="br0">
      <inkml:brushProperty name="width" value="0.05714" units="cm"/>
      <inkml:brushProperty name="height" value="0.05714" units="cm"/>
      <inkml:brushProperty name="color" value="#CC0066"/>
    </inkml:brush>
  </inkml:definitions>
  <inkml:trace contextRef="#ctx0" brushRef="#br0">0 1 11517,'12'6'0,"3"5"0,4 6 1100,1 4 0,7 10-734,3 6 1,5 12 0,3 5 0,1 1 268,3 3 0,1-2 0,1-4 0,-1-6-889,-3-4 1,-1-4 0,-4-6-1,-2-3 1,-4-3 0,-3-3 0,-3-1-1,-3-1 1,-4-2-8752,-6 0 8990,1-1 0,-10 4 0,4 0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5:11.780"/>
    </inkml:context>
    <inkml:brush xml:id="br0">
      <inkml:brushProperty name="width" value="0.04286" units="cm"/>
      <inkml:brushProperty name="height" value="0.04286" units="cm"/>
      <inkml:brushProperty name="color" value="#CC0066"/>
    </inkml:brush>
  </inkml:definitions>
  <inkml:trace contextRef="#ctx0" brushRef="#br0">539 0 8724,'-10'5'0,"0"4"0,0 4 0,-3 7 0,-3 5 3203,-4 8-2896,-1 5 0,-6 11 1,-2 3-1,-3 4 1,-1 5-1,-1 7 1,-2 3-1,-2 2-114,-1 0 0,7-8-16,-1-10 0,7-6 1,2-9-1,4-6 1,7-7-1771,4-8 632,-1-6 0,9-8 0,-1-5 0,4-7 0,6-6 961,1-1 0,2-6 0,0 3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5:20.714"/>
    </inkml:context>
    <inkml:brush xml:id="br0">
      <inkml:brushProperty name="width" value="0.08571" units="cm"/>
      <inkml:brushProperty name="height" value="0.08571" units="cm"/>
      <inkml:brushProperty name="color" value="#E71224"/>
    </inkml:brush>
  </inkml:definitions>
  <inkml:trace contextRef="#ctx0" brushRef="#br0">107 58 7645,'0'-8'165,"0"0"1,0 0-1,-1-1 1,-1 2-1,-3 1 91,1 0 1,-4 4 0,3 0 0,-3 1 0,0 2 0,0 1 137,0 4 1,-1 2 0,1 2-69,0 1 0,1 4 0,0-1 0,3 4-88,0 1 1,1 1 0,3-1 0,1 0 0,2-2-110,2-2 1,4-3 0,2-4 0,2-1-250,3-1 0,0-3 1,1-3-1,-1-3-390,1-3 1,-2-2 0,0-3 262,-1-3 0,-4-1 0,0-2 73,-4 1 0,-1 2 0,-3 0 1,0 0 63,-3-2 1,-3 1 0,-4 0 0,-1 2 0,-1 1 11,-1 2 1,-4 2 0,2 2 0,-1 4 245,1 1 1,0 1 0,-1 1-1,2 1-615,0 4 1,3 1 0,-1 2-572,4 2 0,-2-2 1038,3 2 0,-3 2 0,0 0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5:12.026"/>
    </inkml:context>
    <inkml:brush xml:id="br0">
      <inkml:brushProperty name="width" value="0.04286" units="cm"/>
      <inkml:brushProperty name="height" value="0.04286" units="cm"/>
      <inkml:brushProperty name="color" value="#CC0066"/>
    </inkml:brush>
  </inkml:definitions>
  <inkml:trace contextRef="#ctx0" brushRef="#br0">0 33 8547,'0'-11'319,"5"3"1,3 2 0,3 1 428,3 3 0,8 2 0,9 5 1,4 6 16,6 6 1,-1 9 0,2 4 0,2 6 0,0 5-136,3 6 1,0-1-1,1 5-615,4-2 0,-3-2 0,-2-2-1162,-1-1 1,-5-2 0,-3-2 0,-6-7 0,-4-6-2791,-3-4 3937,-7-1 0,-2-5 0,-5-1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5:30.829"/>
    </inkml:context>
    <inkml:brush xml:id="br0">
      <inkml:brushProperty name="width" value="0.04286" units="cm"/>
      <inkml:brushProperty name="height" value="0.04286" units="cm"/>
      <inkml:brushProperty name="color" value="#CC0066"/>
    </inkml:brush>
  </inkml:definitions>
  <inkml:trace contextRef="#ctx0" brushRef="#br0">1 44 9240,'5'-7'0,"2"1"0,3 1 273,1 3 0,1-1 1,3 1-1,2-2 1,1 0-1,1 1-257,0-1 0,-1 0 0,-1 4 0,-1 0 0,-3 0 0,-1 0 0,-1 2 0,0 1 0,-1 5 0,-2 3 155,-5 3 1,-2 2 226,-1 3 0,0 3-104,0 0 0,0 0 1,0 5-1,0 0 1,-1 1-1,-1 0-71,-2-2 0,0-3 1,3-2-1,-1-2 1,-2-1 420,2-2-946,0-2 1,2-3-532,0 0 699,0 0 0,0-3-3322,0-1 343,0-5 2600,0 3 0,0-6 513,0-3 0,5-2 0,1-5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5:31.105"/>
    </inkml:context>
    <inkml:brush xml:id="br0">
      <inkml:brushProperty name="width" value="0.04286" units="cm"/>
      <inkml:brushProperty name="height" value="0.04286" units="cm"/>
      <inkml:brushProperty name="color" value="#CC0066"/>
    </inkml:brush>
  </inkml:definitions>
  <inkml:trace contextRef="#ctx0" brushRef="#br0">1 45 8819,'1'-7'649,"3"1"0,3 1-409,3 2 0,2 1-253,3-2 1,-2 3-1,5-3 1,-1 3-585,0 1 1,-2-4-1,2 1 1,-1 0 596,-3 2 0,-1 6 0,-1 1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5:31.258"/>
    </inkml:context>
    <inkml:brush xml:id="br0">
      <inkml:brushProperty name="width" value="0.04286" units="cm"/>
      <inkml:brushProperty name="height" value="0.04286" units="cm"/>
      <inkml:brushProperty name="color" value="#CC0066"/>
    </inkml:brush>
  </inkml:definitions>
  <inkml:trace contextRef="#ctx0" brushRef="#br0">49 11 8466,'-11'8'0,"0"-2"2710,0-1-2448,0-2 0,6-3 0,5 0 1,7 0-1,6 0-257,1 0 0,6 0-583,-2 0 0,3-3 1,1-2-1,0 0 578,0 0 0,0-4 0,0 3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5:32.270"/>
    </inkml:context>
    <inkml:brush xml:id="br0">
      <inkml:brushProperty name="width" value="0.04286" units="cm"/>
      <inkml:brushProperty name="height" value="0.04286" units="cm"/>
      <inkml:brushProperty name="color" value="#CC0066"/>
    </inkml:brush>
  </inkml:definitions>
  <inkml:trace contextRef="#ctx0" brushRef="#br0">132 45 6682,'-6'-11'297,"1"0"1,2 4 0,-2 0-78,-1 3 0,2 0 0,-3 4 0,-2 0 0,-1 0 25,-1 0 1,0 6-1,1 4 1,2 3 0,1 2 123,-2 1 0,3-3 0,0 5 1,1-3-230,2-1 1,2-2 0,2-1-243,3 0 0,-2-5 0,6-2 31,0-3 0,2-4 0,1-4 1,0-1-96,0-4 0,0-2 0,-1 3-809,-3 0 1430,3 5 1,-9 2 0,3 8 0,-4 3-149,-4 3 0,3-3 0,-2 1-283,1 0-892,2 2 0,5-4 0,3-3 0,1-6-326,2-4 1,0-3 1193,0-1 0,5 0 0,2 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5:32.472"/>
    </inkml:context>
    <inkml:brush xml:id="br0">
      <inkml:brushProperty name="width" value="0.04286" units="cm"/>
      <inkml:brushProperty name="height" value="0.04286" units="cm"/>
      <inkml:brushProperty name="color" value="#CC0066"/>
    </inkml:brush>
  </inkml:definitions>
  <inkml:trace contextRef="#ctx0" brushRef="#br0">56 0 8159,'0'13'136,"-1"1"0,-3 5 0,-3 3 661,-3 4 1,3-2-1,-1 4 1,1 0 0,1-1-125,2 0 1,3-2 0,1-6-587,0 0 1,0-6-1,1 1 1,3-6 0,3-4-61,3-3 0,1-1 1,0 0-1650,0 0 1,0-3-153,0-1 0,-1-5 1774,-3 2 0,3-3 0,-4-1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5:32.641"/>
    </inkml:context>
    <inkml:brush xml:id="br0">
      <inkml:brushProperty name="width" value="0.04286" units="cm"/>
      <inkml:brushProperty name="height" value="0.04286" units="cm"/>
      <inkml:brushProperty name="color" value="#CC0066"/>
    </inkml:brush>
  </inkml:definitions>
  <inkml:trace contextRef="#ctx0" brushRef="#br0">17 78 8833,'-8'0'551,"1"0"0,6-1 0,1-2 0,7 0-921,7 0 361,-2-3 0,12 1 0,0-3 1,3 0-1218,3 0 0,-2 3 692,2 1 534,-6-2 0,8 0 0,-4-5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5:33.134"/>
    </inkml:context>
    <inkml:brush xml:id="br0">
      <inkml:brushProperty name="width" value="0.04286" units="cm"/>
      <inkml:brushProperty name="height" value="0.04286" units="cm"/>
      <inkml:brushProperty name="color" value="#CC0066"/>
    </inkml:brush>
  </inkml:definitions>
  <inkml:trace contextRef="#ctx0" brushRef="#br0">66 0 8251,'-6'5'0,"1"2"0,5 7 0,-1 3 0,-1 4 450,-2 6 0,-4 7 1,4 5-1,-3 3 1,0 3-1,0-1 94,-1-2 1,6-4 0,-2-6-1151,3-3 0,1-3 0,0-8-173,0-3 0,1-5 0,2-7 510,0-6 269,1-6 0,1-7 0,1-1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5:33.469"/>
    </inkml:context>
    <inkml:brush xml:id="br0">
      <inkml:brushProperty name="width" value="0.04286" units="cm"/>
      <inkml:brushProperty name="height" value="0.04286" units="cm"/>
      <inkml:brushProperty name="color" value="#CC0066"/>
    </inkml:brush>
  </inkml:definitions>
  <inkml:trace contextRef="#ctx0" brushRef="#br0">33 111 7602,'5'6'233,"3"-2"0,2-4 1,1-4-369,0-3 1,0-7-1,0 0 1,0-1-38,0-1 0,-5 4 1,-3-3 601,-1 3 0,-4 6-206,-1 2 0,-3 3 1,-5 2-1,-2 3 1,0 3 786,-2 3-752,1 6 0,2-4 78,1 3 1,2-2 0,0 1 95,2 0 1,4 2-1,0-2-626,1 0 1,2 2-1,2-2 1,1 0-1,5 0 444,1-2 0,2-4 1,0-2-1900,1-1 0,2-2 910,1-3 0,3-1 0,-3-1 738,-2-2 0,5-10 0,-1 2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5:33.858"/>
    </inkml:context>
    <inkml:brush xml:id="br0">
      <inkml:brushProperty name="width" value="0.04286" units="cm"/>
      <inkml:brushProperty name="height" value="0.04286" units="cm"/>
      <inkml:brushProperty name="color" value="#CC0066"/>
    </inkml:brush>
  </inkml:definitions>
  <inkml:trace contextRef="#ctx0" brushRef="#br0">109 1 7582,'-11'0'552,"4"3"1,1 2 0,-1 1-249,1 3 0,3 1 0,-5 2 0,0 3 506,-2 3 0,3-1 385,-1 2-917,1-1 1,1 4-1,1-1 1,1-2 0,0-1-124,2-2 1,2-7 171,4-5-889,2-3 0,5-6-269,0-2 1,4-11 0,0-4 0,1-2 0,0 1 143,-2 1 1,-3 5 0,-3 2 366,0 3 582,-6 1 1,3 10-1,-5 4 1,-1 6-1,-2 2 353,0 0 0,-5 4 0,5-1-779,0 0 1,2-1 0,1 1-127,0 0 0,0 1 1,0-4-1447,0 0 1386,5 0 1,1-5 349,5-2 0,0 2 0,0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5:23.701"/>
    </inkml:context>
    <inkml:brush xml:id="br0">
      <inkml:brushProperty name="width" value="0.08571" units="cm"/>
      <inkml:brushProperty name="height" value="0.08571" units="cm"/>
      <inkml:brushProperty name="color" value="#E71224"/>
    </inkml:brush>
  </inkml:definitions>
  <inkml:trace contextRef="#ctx0" brushRef="#br0">550 34 8054,'-12'-9'0,"-3"2"232,-3 1 0,-1 0 1,-6 3-24,-3 2 0,-1 0 1,-2 1-1,-2 1 0,-2 4 44,1 3 1,0 10 0,1 1-1,0 5 1,0 3 30,0 3 1,4 6-1,5 4 1,4 2-38,6 2 0,3 7 0,5 0 0,5 2-59,6 0 1,5-7-1,10-3-149,5-3 0,7-7 0,7-8 0,5-4 0,6-9-398,4-4 0,3-9 1,0-8 64,1-7 1,-1-11 0,-3-7-1,-4-6-38,-2-5 0,-9-1 1,-2-1-1,-8 3 1,-9 3 31,-7 2 0,-8 3 0,-13 2 367,-9-2 1,-12 2 0,-8-2 0,-4 3 0,-3 4-21,1 4 1,-7 2 0,-1 7-28,-2 3 1,2 7-1,4 3-743,2 2 609,3 5 1,7 0 0,3 5 113,6-1 0,4 4 0,5 1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5:37.664"/>
    </inkml:context>
    <inkml:brush xml:id="br0">
      <inkml:brushProperty name="width" value="0.04286" units="cm"/>
      <inkml:brushProperty name="height" value="0.04286" units="cm"/>
      <inkml:brushProperty name="color" value="#CC0066"/>
    </inkml:brush>
  </inkml:definitions>
  <inkml:trace contextRef="#ctx0" brushRef="#br0">165 1 7738,'-11'0'236,"0"0"0,0 0 0,0 0 1,0 0 468,0 0 0,1 1 0,1 1-430,2 2 0,4 5 0,0-2 1,1 3 13,2 1 1,0 1 0,0 2-1,0 0-103,0 0 1,-1-1 0,-1 1 0,-3-1-193,-1-3 1,2 0 0,-2-5 71,1 1 1,-4-4-438,2 2-640,2-3-473,-5-6 0,9-1 558,-2-5 1,3 1 0,2 2 925,2 0 0,9 1 0,-1-4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5:38.074"/>
    </inkml:context>
    <inkml:brush xml:id="br0">
      <inkml:brushProperty name="width" value="0.04286" units="cm"/>
      <inkml:brushProperty name="height" value="0.04286" units="cm"/>
      <inkml:brushProperty name="color" value="#CC0066"/>
    </inkml:brush>
  </inkml:definitions>
  <inkml:trace contextRef="#ctx0" brushRef="#br0">67 1 8385,'5'6'0,"-5"4"583,-6 3 1,-4 7 0,-1-1 0,1 4 0,2 3 0,2-1-1,-1-2 1,3-2 42,-1-3 1,1 2 0,4-6 0,0 0-416,0-2 1,5-2-186,2-3 0,-1-2 1,2-5-1298,0 0 0,2 0 0,1-1 400,0-3 1,-1-2-1,-1-4 1,-3 2 399,-1 0 0,-2 1 471,-3-4 0,0 0 0,0 0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5:38.236"/>
    </inkml:context>
    <inkml:brush xml:id="br0">
      <inkml:brushProperty name="width" value="0.04286" units="cm"/>
      <inkml:brushProperty name="height" value="0.04286" units="cm"/>
      <inkml:brushProperty name="color" value="#CC0066"/>
    </inkml:brush>
  </inkml:definitions>
  <inkml:trace contextRef="#ctx0" brushRef="#br0">1 78 9649,'12'-7'0,"1"-1"178,2 0 0,8 2 0,0-2-823,0 0 1,0 2 644,-1-2 0,0 1 0,0-4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5:44.880"/>
    </inkml:context>
    <inkml:brush xml:id="br0">
      <inkml:brushProperty name="width" value="0.04286" units="cm"/>
      <inkml:brushProperty name="height" value="0.04286" units="cm"/>
      <inkml:brushProperty name="color" value="#CC0066"/>
    </inkml:brush>
  </inkml:definitions>
  <inkml:trace contextRef="#ctx0" brushRef="#br0">91 1 10256,'-7'0'0,"0"0"0,0 0 0,0 3 0,0 2 0,0 4 0,0 2 0,0 3 0,0 2 0,1 2 0,1 1 417,3-1 0,1 1 0,1 0 0,1-1 0,1-3 0,3-2 0,1-4 0,1-3 0,1-4-524,1-1 0,0-2 1,2-4-1,-1-4-31,1-4 1,-2-3-1,0-2 1,-2 0 0,-2-1-1,-3 1 1,-1 1-1,-2 1 1,-1 2-40,-3 2 0,-2 3 0,-1 1 0,-3 3 0,1 2 0,0 2 441,-1 1 0,0 4 0,-1 0-406,0 2 1,4 4 0,1 0 0,2 0-973,2 0 28,0 2 0,4-4-1320,2 1 2406,0-1 0,7 2 0,1 1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5:45.398"/>
    </inkml:context>
    <inkml:brush xml:id="br0">
      <inkml:brushProperty name="width" value="0.04286" units="cm"/>
      <inkml:brushProperty name="height" value="0.04286" units="cm"/>
      <inkml:brushProperty name="color" value="#CC0066"/>
    </inkml:brush>
  </inkml:definitions>
  <inkml:trace contextRef="#ctx0" brushRef="#br0">14 0 8268,'0'8'261,"0"1"0,0 2 0,0 4 1,0 1-1,-1 3 0,0 1 1,-2 0-1,1-2 246,-1-1 0,2-6 0,-1-2 0,2-2-206,2-5 1,-1-6-181,1-7 0,2-3 0,1 0-122,1-3 0,1 2 1,0-3-1,0 1-628,0 2 0,-3 3 0,1 3 494,1 1 0,0 2 1,1 1-1,-1 2 1,-1 1 226,0 0 0,-1 0 1,1 5-1,-1 3 0,-1 4 146,-1 0 0,-1 2 0,1 3-20,0 1 1,0-1-1,-2 2 1,0-1-405,0 0 1,0-2 0,0-3 0,0-1-651,0-2-440,0-3 1276,0 1 0,3-2 0,1 3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5:45.724"/>
    </inkml:context>
    <inkml:brush xml:id="br0">
      <inkml:brushProperty name="width" value="0.04286" units="cm"/>
      <inkml:brushProperty name="height" value="0.04286" units="cm"/>
      <inkml:brushProperty name="color" value="#CC0066"/>
    </inkml:brush>
  </inkml:definitions>
  <inkml:trace contextRef="#ctx0" brushRef="#br0">1 137 8190,'7'0'294,"0"-3"1,0-3-315,0-2 1,2-1-1,0-2 1,0-2 0,-2 0-1,-1-1 13,-1 0 1,1 3 0,-4 2 306,-1 1 1,-1 1-1,-2 1 344,-3 2 1,-3 4 0,-1 5-332,0 4 1,1 1 0,0 5 0,-1 1 898,1 3 1,4-1 0,-2 3-1034,2 0 1,2-1 0,2-2 0,0-1 0,0-2 0,4-3-509,2-3 1,5-2 0,3-2 308,2-3 1,0-5 0,2-4 19,-1-4 0,2-5 0,-1-2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5:47.792"/>
    </inkml:context>
    <inkml:brush xml:id="br0">
      <inkml:brushProperty name="width" value="0.04286" units="cm"/>
      <inkml:brushProperty name="height" value="0.04286" units="cm"/>
      <inkml:brushProperty name="color" value="#CC0066"/>
    </inkml:brush>
  </inkml:definitions>
  <inkml:trace contextRef="#ctx0" brushRef="#br0">4 43 8003,'3'7'-9,"-1"2"0,0 1 0,-2 0 0,0 1 307,0 0 1,0 0 0,0 2 0,-2-1 0,0-3 0,0-1 1648,1-1 0,1-3-1693,-3-2 1,3-4 0,0-3-1,1-2-147,1-2 0,1-2 1,2-3-110,1 0 1,1 0 0,1 0-1,0 0-345,2 0 1,-1 4 0,-2 0 0,0 3-215,0 0 0,0 1 0,0 1 0,0 3-523,0 1 1,-3 2-1,1 1 1084,0 3 0,2 4 0,0 2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5:48.170"/>
    </inkml:context>
    <inkml:brush xml:id="br0">
      <inkml:brushProperty name="width" value="0.04286" units="cm"/>
      <inkml:brushProperty name="height" value="0.04286" units="cm"/>
      <inkml:brushProperty name="color" value="#CC0066"/>
    </inkml:brush>
  </inkml:definitions>
  <inkml:trace contextRef="#ctx0" brushRef="#br0">0 90 8003,'0'5'-29,"0"-1"131,0 2 0,1-1 0,1 0 624,3-3 0,1-1 0,1-1-563,0 0 0,0-3 0,0-2 0,0-2-303,0-2 0,0 0 0,0-1 1,-1-1-33,-1 0 0,-2 2 0,-1-2 1,0 1-1,-1 1 295,-2 2 0,-3 3-47,-3 1 0,-1 3 0,-1 3 0,0 2 782,1 4 0,0-1 0,2 4-400,1 0 0,0-1 0,2 1 0,2-1 0,0 1-210,1-1 1,0 0 0,0 1 0,1-3-1115,1-1 1,2-4 0,3 0-1,1-1 638,1-1 0,0-1 0,1-2 1,1-1-644,0-3 1,-2-1 870,0-1 0,2 0 0,-1 0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5:48.799"/>
    </inkml:context>
    <inkml:brush xml:id="br0">
      <inkml:brushProperty name="width" value="0.04286" units="cm"/>
      <inkml:brushProperty name="height" value="0.04286" units="cm"/>
      <inkml:brushProperty name="color" value="#CC0066"/>
    </inkml:brush>
  </inkml:definitions>
  <inkml:trace contextRef="#ctx0" brushRef="#br0">174 1 7984,'-10'3'103,"0"1"0,3 2 1,0 1-1,0 1 1,0 1-1,1 2 0,0 1 524,2-1 0,2 0 0,0 2 0,1-3 0,1 1 0,1-4-894,1-1 1,2-3 0,3-4 0,1-1 0,0-4 0,1-2 0,1-4 0,-2 0-610,-1 0 0,1 0 0,-5 3 1493,1 3 1,-3 3-502,2 5 0,-3 8 0,0 7 0,0 6 1402,0 5-546,0 3 1,0 3 0,0 0 0,0-1-252,-3-3 0,0-4 0,-2-4 0,0-3-524,0-3 1,-1-4 0,-1-3 0,-1-4-192,-1-3 0,-3-2 1,-3-2-1,-2-3-229,2-4 0,0-2 0,2-3 0,1 0-1303,0 1 1,4-4 0,1-1 0,4-1 1525,2 1 0,-2-1 0,0-2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5:49.523"/>
    </inkml:context>
    <inkml:brush xml:id="br0">
      <inkml:brushProperty name="width" value="0.04286" units="cm"/>
      <inkml:brushProperty name="height" value="0.04286" units="cm"/>
      <inkml:brushProperty name="color" value="#CC0066"/>
    </inkml:brush>
  </inkml:definitions>
  <inkml:trace contextRef="#ctx0" brushRef="#br0">178 22 7601,'-7'-7'0,"1"2"0,-2 1 0,-1 1 0,0 1 0,1 2 0,0 0 348,1 0 1,0 3-1,0 2 1,1 4-1,1 2 1,3 2-1,1 1 1,1 0-104,0 0 0,0-1 1,0 0-276,0-2 1,0-2 0,-1 0 0,0-1 0,-2-1 0,-1-1 45,-2-1 1,-1 0 0,-1-3 0,-2 1-120,-1 0 1,2-3 0,0 3-807,1-2-567,2-1 1476,2-4 0,4 1 0,4-4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5:32.133"/>
    </inkml:context>
    <inkml:brush xml:id="br0">
      <inkml:brushProperty name="width" value="0.08571" units="cm"/>
      <inkml:brushProperty name="height" value="0.08571" units="cm"/>
      <inkml:brushProperty name="color" value="#E71224"/>
    </inkml:brush>
  </inkml:definitions>
  <inkml:trace contextRef="#ctx0" brushRef="#br0">0 0 8186,'0'18'73,"0"0"0,0 2 129,0 4 0,1 2 1,1 4-1,2 4 0,0 2 1,0 2-1,-2-1 0,-1-1 455,-1-3 0,0-4 1,0-2-1,2-4-1408,1-6 1,1-5 286,-1-1 1,-2-9 571,2-5-108,-2-7 0,3-8 0,1-4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5:49.829"/>
    </inkml:context>
    <inkml:brush xml:id="br0">
      <inkml:brushProperty name="width" value="0.04286" units="cm"/>
      <inkml:brushProperty name="height" value="0.04286" units="cm"/>
      <inkml:brushProperty name="color" value="#CC0066"/>
    </inkml:brush>
  </inkml:definitions>
  <inkml:trace contextRef="#ctx0" brushRef="#br0">35 90 7148,'7'0'-112,"-2"0"1,-1-1 0,2-1 628,0-3 0,-2-3 1,1-2-1,0 1 0,-1 0-351,1 0 0,-3-1 0,0 3-10,-1 0 0,-2 1 0,-1 1 319,-3 3 1,-1 2-1,-1 2 1,-1 4-89,-1 2 0,1 3 0,-1 3 1,1 0-1,1 0-125,0 0 1,1-1-1,1-1 1,3-1-313,1-1 0,2 0 0,1-4 0,4-1-847,2 0 0,1-4 0,2 2 0,2-3-41,0-3 1,1-1 0,0-3 0,0-2 937,3 0 0,-3-7 0,3 2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5:50.073"/>
    </inkml:context>
    <inkml:brush xml:id="br0">
      <inkml:brushProperty name="width" value="0.04286" units="cm"/>
      <inkml:brushProperty name="height" value="0.04286" units="cm"/>
      <inkml:brushProperty name="color" value="#CC0066"/>
    </inkml:brush>
  </inkml:definitions>
  <inkml:trace contextRef="#ctx0" brushRef="#br0">91 0 7967,'-3'7'970,"-2"0"1,-1 0-389,-1 0 0,-2 3 1,0 2-1,0 3 1,1 3-70,1 2 1,-1-3-1,0 4 1,3-1 0,1-2 175,2-1 0,2-1 1,0-5-883,3 0 0,1-1 0,5-3 0,1-1-309,1-2 1,-2 0 0,2-4 0,0-1-110,-1-2 1,0 0 0,0-4 0,0 0 0,-3 0-1964,-2 0 2574,-3 0 0,4-3 0,-2-1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5:50.224"/>
    </inkml:context>
    <inkml:brush xml:id="br0">
      <inkml:brushProperty name="width" value="0.04286" units="cm"/>
      <inkml:brushProperty name="height" value="0.04286" units="cm"/>
      <inkml:brushProperty name="color" value="#CC0066"/>
    </inkml:brush>
  </inkml:definitions>
  <inkml:trace contextRef="#ctx0" brushRef="#br0">0 112 7978,'0'-7'316,"0"0"1,6 0 0,4 0 0,2-2 0,3 0 0,3 0-392,3-1 1,2 2-1,0-1 75,3 1 0,-2-2 0,0-1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5:55.109"/>
    </inkml:context>
    <inkml:brush xml:id="br0">
      <inkml:brushProperty name="width" value="0.04286" units="cm"/>
      <inkml:brushProperty name="height" value="0.04286" units="cm"/>
      <inkml:brushProperty name="color" value="#CC0066"/>
    </inkml:brush>
  </inkml:definitions>
  <inkml:trace contextRef="#ctx0" brushRef="#br0">0 77 8147,'3'-10'0,"3"0"0,3 0 0,5 1-5,4 0 1,3 2 0,2 1 0,2 0 0,2 2 0,1 1 0,1 2 0,1 0 0,3 1-1,1 1 180,0 1 192,1-1-237,0 5 0,3-3 1,0 2-1,3-1 0,0 0 1,3-1 76,1 0 0,5 2 0,-2-3 0,0 1-110,3 0 0,3-2 1,1 3-1,-1 0-18,1 0 0,1 0 0,4 0 0,4-1 36,2-3 1,8 3 0,2-1 0,2 0-92,-1-2 0,12 0 0,-7 0 0,4 0-49,3 0-22,1 0 1,5 0 0,-2 0 21,-2 0 0,6 0 1,-3-2-1,-1 0-20,-1 0 0,2 1 0,-4 2 1,1 1 119,0 0 1,-4 3 0,6-2 0,-2 0 83,-4 0 0,9 2 1,-8-2-135,3 1 0,1-2 1,-2 2-1,-2 0 1,-1 0 43,2 1 0,-6-1 1,4 0-1,-2 0-141,-2-1 0,2 0 0,-7 1 1,0-1 36,-1 1 14,-2-2 1,-6 2-160,-2-2 1,1 0 0,-4 1-1,-2 1 1,-4-1-27,-4 0 1,-3 1 0,-4-3 0,-4 2 0,-3 0 0,-3 0 0,-5 0-819,-4 0 1,-4-2-1,-6 4 1024,-1 0 0,-3 0 0,0 2 0,0 1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6:00.027"/>
    </inkml:context>
    <inkml:brush xml:id="br0">
      <inkml:brushProperty name="width" value="0.04286" units="cm"/>
      <inkml:brushProperty name="height" value="0.04286" units="cm"/>
      <inkml:brushProperty name="color" value="#CC0066"/>
    </inkml:brush>
  </inkml:definitions>
  <inkml:trace contextRef="#ctx0" brushRef="#br0">0 113 9242,'6'-10'0,"3"2"0,6 1 0,6 1 0,5-2 354,4 0 0,1-1 1,4 1-1,1 0 0,-1 3 1,-2 1-1,-2 1 0,-1 0-309,-2 0 0,1-1 0,-8 1 1,-1 0-1,-3 1 0,-5 1 1,-2 1-606,0 0 1,-4 0-536,0 0 1,-5 0 0,-1 0 1094,-5 0 0,-7-4 0,-3-1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6:00.626"/>
    </inkml:context>
    <inkml:brush xml:id="br0">
      <inkml:brushProperty name="width" value="0.04286" units="cm"/>
      <inkml:brushProperty name="height" value="0.04286" units="cm"/>
      <inkml:brushProperty name="color" value="#CC0066"/>
    </inkml:brush>
  </inkml:definitions>
  <inkml:trace contextRef="#ctx0" brushRef="#br0">19 0 8007,'-7'0'901,"2"1"-530,1 2 1,2 3 0,5 3 0,3 0 0,4 1 0,2-1 0,3 0 0,1 1 0,2-1 0,2-1-82,3-2 0,-1 3 1,2-4-1,-2 1-440,-1 0 0,-1-1 0,-3 3 9,-1-2 0,-4 1 1,-5 4-1,-4 3 1,-3 0-1,-4 3-11,-6 1 0,-3 1 1,-7 2 334,-2 1 0,-5-1 0,-4-2 1,2 0-1,4-2 770,3-1 0,3 0 0,4-4 1,3-3-88,5-2 1,3-1-749,4 4 0,5-5 1,5-2-1,7-2-82,4-1 1,8-1 0,0-3-1,3-4-310,3-4 0,0 0 1,-1 3-1,-3-1 1,-2 2-386,-1 2 0,-5-2 0,-4 5 0,-6 1 0,-3 1-3123,0 1 2391,-5 0 1391,-5 0 0,-5 4 0,-5 2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6:09.082"/>
    </inkml:context>
    <inkml:brush xml:id="br0">
      <inkml:brushProperty name="width" value="0.04286" units="cm"/>
      <inkml:brushProperty name="height" value="0.04286" units="cm"/>
      <inkml:brushProperty name="color" value="#CC0066"/>
    </inkml:brush>
  </inkml:definitions>
  <inkml:trace contextRef="#ctx0" brushRef="#br0">1 7 7957,'6'-5'579,"-1"4"0,0 5-81,0 5 1,0 8-1,3 0 1,-3 5-343,-1 2 1,3-3 0,-2 1-1,1-1 1,-2-1 0,-1-4-1,0 0 1,-1-3-717,-1 1 0,-1-2-1246,0-2 0,-1-4 980,-2 0 0,1-3 826,-4 3 0,4-4 0,-3 2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6:09.476"/>
    </inkml:context>
    <inkml:brush xml:id="br0">
      <inkml:brushProperty name="width" value="0.04286" units="cm"/>
      <inkml:brushProperty name="height" value="0.04286" units="cm"/>
      <inkml:brushProperty name="color" value="#CC0066"/>
    </inkml:brush>
  </inkml:definitions>
  <inkml:trace contextRef="#ctx0" brushRef="#br0">299 0 8532,'-7'8'0,"1"0"0,-1-2 0,-1 2 0,-3 2 0,-1 4 379,-4 0 1,-1 5 0,-2 4 0,0 1-1,0 0 1,-1 0 0,0-2 0,3-2-403,-1-2 0,5 0 0,0-4 0,3-3 0,1-4 0,-1-1-1843,1-1 1,3-1 978,0-4 1,4-1 886,-1-2 0,1-2 0,2-4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6:09.789"/>
    </inkml:context>
    <inkml:brush xml:id="br0">
      <inkml:brushProperty name="width" value="0.04286" units="cm"/>
      <inkml:brushProperty name="height" value="0.04286" units="cm"/>
      <inkml:brushProperty name="color" value="#CC0066"/>
    </inkml:brush>
  </inkml:definitions>
  <inkml:trace contextRef="#ctx0" brushRef="#br0">7 28 7728,'0'-9'-514,"-3"3"1203,0 0 0,4 4 0,5-1-48,2 2 0,3 2 0,1 2 0,4 3-117,1 2 0,5 5 1,0-1-1,0-1-374,0 0 1,-1 1-1,3 1 1,-1-3-380,-3-3 1,0 1 0,-1-1-1,-2 0-741,-1-1 0,0 1 0,-3-2-2894,-2 0 3864,-5-3 0,-2 6 0,-4-3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6:20.659"/>
    </inkml:context>
    <inkml:brush xml:id="br0">
      <inkml:brushProperty name="width" value="0.04286" units="cm"/>
      <inkml:brushProperty name="height" value="0.04286" units="cm"/>
      <inkml:brushProperty name="color" value="#CC0066"/>
    </inkml:brush>
  </inkml:definitions>
  <inkml:trace contextRef="#ctx0" brushRef="#br0">0 0 8324,'0'8'0,"0"1"0,0 0 536,0 1 0,0 1-248,0-4 1,0 4-50,0-1 0,0 1-83,0-1 1,0-1 4,0 1 0,0-4 0,0-1-713,0 1-891,0-2 1,0-2 1442,0-4 0,0-2 0,0-4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5:32.385"/>
    </inkml:context>
    <inkml:brush xml:id="br0">
      <inkml:brushProperty name="width" value="0.08571" units="cm"/>
      <inkml:brushProperty name="height" value="0.08571" units="cm"/>
      <inkml:brushProperty name="color" value="#E71224"/>
    </inkml:brush>
  </inkml:definitions>
  <inkml:trace contextRef="#ctx0" brushRef="#br0">9 0 8735,'13'4'686,"-1"2"0,3 2 1,1 5-1,4 3-200,3 4 0,-3 0 0,2-2 0,-2 2-393,-3 0 1,-1 1 0,-4 0-139,-2 2 1,-4-1-1,-4 1 1,-4 2 0,-5 0-1,-3 1-155,-5 0 1,-1 0-1,-2 0-245,-3 0 0,2 0 0,-3 0 0,0-1-273,3-1 0,2-7 0,2-5 718,4-3 0,1 0 0,1 0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6:21.090"/>
    </inkml:context>
    <inkml:brush xml:id="br0">
      <inkml:brushProperty name="width" value="0.04286" units="cm"/>
      <inkml:brushProperty name="height" value="0.04286" units="cm"/>
      <inkml:brushProperty name="color" value="#CC0066"/>
    </inkml:brush>
  </inkml:definitions>
  <inkml:trace contextRef="#ctx0" brushRef="#br0">46 15 9688,'-7'-5'0,"-1"0"0,0 2 564,1 1 0,0 2 1,1 3-1,4 2 1,2 2-565,2 1 0,3-1 0,3 1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6:21.672"/>
    </inkml:context>
    <inkml:brush xml:id="br0">
      <inkml:brushProperty name="width" value="0.04286" units="cm"/>
      <inkml:brushProperty name="height" value="0.04286" units="cm"/>
      <inkml:brushProperty name="color" value="#CC0066"/>
    </inkml:brush>
  </inkml:definitions>
  <inkml:trace contextRef="#ctx0" brushRef="#br0">271 0 10011,'-8'0'0,"0"1"0,0 3 0,1 3 0,1 6 0,2 2 0,0 4 0,0 5 0,1 5 697,1 4 0,-1 6 1,0 0-1,2-1 0,0 0 1,1-3-1,-1-1-213,-2-4 1,2-3 0,-4-7 0,1-3 0,0-3 0,-2-4 0,-2-1 0,-2-1-240,0-1 1,-4-2 0,2-3 0,-3-1 0,0-1-830,-1 0 0,1-2 0,0-2 0,1 0-1127,1-2 0,5-4 1711,0 0 0,0-7 0,4 1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6:21.813"/>
    </inkml:context>
    <inkml:brush xml:id="br0">
      <inkml:brushProperty name="width" value="0.04286" units="cm"/>
      <inkml:brushProperty name="height" value="0.04286" units="cm"/>
      <inkml:brushProperty name="color" value="#CC0066"/>
    </inkml:brush>
  </inkml:definitions>
  <inkml:trace contextRef="#ctx0" brushRef="#br0">1 101 10707,'0'-7'0,"4"1"0,4 0 0,4-1 0,3-3 0,3 1 0,4 0 683,2 1 1,1 1-1,3 0 1,-1 1-2060,1 1 0,-6 3 1376,1-1 0,-1-1 0,1 0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6:23.635"/>
    </inkml:context>
    <inkml:brush xml:id="br0">
      <inkml:brushProperty name="width" value="0.04286" units="cm"/>
      <inkml:brushProperty name="height" value="0.04286" units="cm"/>
      <inkml:brushProperty name="color" value="#CC0066"/>
    </inkml:brush>
  </inkml:definitions>
  <inkml:trace contextRef="#ctx0" brushRef="#br0">47 31 7976,'1'-11'0,"0"2"873,2 3 0,0 4 0,-3-1 1,0 4 85,0 5 1,-1 7 0,-2 3 0,-2 7-451,-2 4 0,-1 3 0,1 2 1,-1 1-1,1 0 0,2-2 81,2-4 0,3-2-596,0-4 0,0-2 1,0-2-1,4-3 13,4-4 1,-1-1 0,4-3 0,1 0 0,0-4-121,3-1 0,-2-1 1,-1-1-1,0-1 1,-1-1-591,0-1 1,0-1-61,-4 0 0,1-2 1,-1 2-853,-2-2 0,-1 2 830,-4 0 0,-3 0 785,0-3 0,-3 0 0,2 1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6:23.907"/>
    </inkml:context>
    <inkml:brush xml:id="br0">
      <inkml:brushProperty name="width" value="0.04286" units="cm"/>
      <inkml:brushProperty name="height" value="0.04286" units="cm"/>
      <inkml:brushProperty name="color" value="#CC0066"/>
    </inkml:brush>
  </inkml:definitions>
  <inkml:trace contextRef="#ctx0" brushRef="#br0">16 5 8457,'0'-5'4098,"0"8"-3722,0 5 1,0 1 0,0-1-1,0 0-539,0-1 1,0 1 0,0 0 0,-1 0-544,-2-1 1,3 1 0,-3 0 191,2-1 1,0 1 513,-1 0 0,1 0 0,-3-1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6:24.124"/>
    </inkml:context>
    <inkml:brush xml:id="br0">
      <inkml:brushProperty name="width" value="0.04286" units="cm"/>
      <inkml:brushProperty name="height" value="0.04286" units="cm"/>
      <inkml:brushProperty name="color" value="#CC0066"/>
    </inkml:brush>
  </inkml:definitions>
  <inkml:trace contextRef="#ctx0" brushRef="#br0">39 0 7586,'-7'4'-1174,"-1"1"1174,0 2 0,0 1 0,1-1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6:24.891"/>
    </inkml:context>
    <inkml:brush xml:id="br0">
      <inkml:brushProperty name="width" value="0.04286" units="cm"/>
      <inkml:brushProperty name="height" value="0.04286" units="cm"/>
      <inkml:brushProperty name="color" value="#CC0066"/>
    </inkml:brush>
  </inkml:definitions>
  <inkml:trace contextRef="#ctx0" brushRef="#br0">93 3 8280,'-1'-3'458,"-1"3"0,0 5 0,-1 5 0,0 6 0,-3 5 0,-3 3 0,-1 6 168,0 2 0,-1 3 0,1 2 0,1-2 0,2-5 0,3-4 0,1-3 0,1-5 528,1-4 0,5-3 0,2-4-1029,3-2 0,0-1 1,2-2-1,-1 0-30,0 0 0,3-1 0,-2-2 0,1-1 0,-1 0-991,-2 0 0,0 0-223,-2 0 1,-1 1-2132,-1-2 1,-3 2 1643,3-2 1606,1 2 0,1-6 0,1 3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6:25.389"/>
    </inkml:context>
    <inkml:brush xml:id="br0">
      <inkml:brushProperty name="width" value="0.04286" units="cm"/>
      <inkml:brushProperty name="height" value="0.04286" units="cm"/>
      <inkml:brushProperty name="color" value="#CC0066"/>
    </inkml:brush>
  </inkml:definitions>
  <inkml:trace contextRef="#ctx0" brushRef="#br0">1 8 9900,'3'-4'0,"2"1"0,3 2 0,1 1 281,2 0 1,-1 0 0,-2 1 0,-1 2 0,1 2 0,0 2 0,0 1-1,-2-1 1,0 2 60,-4 1 0,-1-1 0,-1 2 0,-1-1 0,-1 1 0,-4 1 0,0-1 0,-1-2 1143,2 0 1,-1-2-1466,3 1-166,0-3 0,8-2 0,2-3 0,3-1-412,2-1 1,-2 0 0,3-3 0,1-1-4875,0-1 5432,2 2 0,-1-5 0,1 2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6:27.453"/>
    </inkml:context>
    <inkml:brush xml:id="br0">
      <inkml:brushProperty name="width" value="0.04286" units="cm"/>
      <inkml:brushProperty name="height" value="0.04286" units="cm"/>
      <inkml:brushProperty name="color" value="#CC0066"/>
    </inkml:brush>
  </inkml:definitions>
  <inkml:trace contextRef="#ctx0" brushRef="#br0">8 0 8540,'0'8'0,"0"1"359,0 1 1,0 2 0,0 3-1,0 1 1,0 0 0,0 1 491,0 1 1,-3-2-1,1-4 1,0-1 141,1-2 0,1-4-823,0-5 1,0-5-1,1-5 1,1-3-216,4-1 0,0-4 0,3 0 0,0 1-312,-2 4 0,3-1 0,-5 4 0,2 0-480,1 1 1,-1 5 0,1 2-1,1 0-1601,1-1 2438,-2 2 0,4-2 0,-5 3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6:27.804"/>
    </inkml:context>
    <inkml:brush xml:id="br0">
      <inkml:brushProperty name="width" value="0.04286" units="cm"/>
      <inkml:brushProperty name="height" value="0.04286" units="cm"/>
      <inkml:brushProperty name="color" value="#CC0066"/>
    </inkml:brush>
  </inkml:definitions>
  <inkml:trace contextRef="#ctx0" brushRef="#br0">23 93 8047,'-1'7'322,"-1"-1"244,0-1 1,-1-2 91,3 2 0,4-4 0,1 0 0,2-4-630,0-1 1,4-4 0,-1-2 0,-1 0-240,-3-2 1,0 4-1,-3-3 1,0 0 135,1 1 1,-2 0-96,-2 2 0,-3 1 0,-2 2 0,-2 2 345,-1 3 1,1 3 0,-1 2 0,0 2 690,0 1 0,1 3 0,-1 2 0,1 2-381,2 3 1,1-1 0,2 1-1,-1-2-363,2-1 0,1-3 0,2 0 0,3-3-345,2-1 1,1 1 0,1-5-1,0 1-755,1-3 1,3-1 0,-2-2 0,0-1 397,1-3 1,1-2-1,-3-1 1,-1 0-2306,0 1 2885,-5-1 0,3 0 0,-3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5:33.071"/>
    </inkml:context>
    <inkml:brush xml:id="br0">
      <inkml:brushProperty name="width" value="0.08571" units="cm"/>
      <inkml:brushProperty name="height" value="0.08571" units="cm"/>
      <inkml:brushProperty name="color" value="#E71224"/>
    </inkml:brush>
  </inkml:definitions>
  <inkml:trace contextRef="#ctx0" brushRef="#br0">0 0 8263,'0'10'-183,"0"1"0,1 4 1,1 6-1,1 5 409,-1 5 0,2 7 0,0 2 0,0 0 0,1-1 262,-1-3 1,-2-2 0,2-7-515,0-1 0,-2-7 0,3-2 0,0-4 71,-1-3 0,-1-6 1,2-2-1,-1-4-45,-2-3 0,3-11 0,0-2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6:28.323"/>
    </inkml:context>
    <inkml:brush xml:id="br0">
      <inkml:brushProperty name="width" value="0.04286" units="cm"/>
      <inkml:brushProperty name="height" value="0.04286" units="cm"/>
      <inkml:brushProperty name="color" value="#CC0066"/>
    </inkml:brush>
  </inkml:definitions>
  <inkml:trace contextRef="#ctx0" brushRef="#br0">217 1 8093,'-8'0'0,"0"0"367,0 0 0,3 1 0,-1 1 0,-1 4 0,-3 4 0,1 3 0,0 0 0,2 0 0,1-2-192,1 1 1,3-4 0,1 2 0,2-4 0,5-4 0,0-1-758,2-1 0,1-1 1,0 0-1,1-2 684,0 1 1,-2 2 0,-1 4-1,-1 4 364,0 7 0,-5 5 0,1 5 1,-3 4 287,-1 1 1,-5 2-1,0-1 1,-3 0-19,1-3 1,-1-7-1,1-4 1,-1-3 10,0-4 1,-2-2 0,0-3-729,0-2 0,-2-3 0,2-3 0,-1-3 0,1-2-192,1-3 1,-2-2-1,3 2 1,2-1-1,3-1-6563,2-2 5860,0-1 1,4 1 0,2 0 0,3-1-757,3 1 1,1 0 1631,3 2 0,-4-5 0,2 2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6:28.816"/>
    </inkml:context>
    <inkml:brush xml:id="br0">
      <inkml:brushProperty name="width" value="0.04286" units="cm"/>
      <inkml:brushProperty name="height" value="0.04286" units="cm"/>
      <inkml:brushProperty name="color" value="#CC0066"/>
    </inkml:brush>
  </inkml:definitions>
  <inkml:trace contextRef="#ctx0" brushRef="#br0">16 0 8452,'-4'1'658,"1"2"0,1 2 1,1 3-1,-2 2 1,1 3-1,1 1-231,1-1 0,0 1 0,0-2 0,0 0 0,0-1 0,1-4 0,2-2-887,2-2 0,3-4 0,1-3-389,1-4 1,1-6-1,-4-1 359,1-1 0,-1 2 1,-1-2-1,-2 5-470,0 3 1383,2 0 1,-5 8 0,0 4 0,-1 6 208,-3 2 0,0 1 0,3 1 0,0 0-710,0-1 0,0-1 0,0 1 0,0-3 0,1-2-870,2-3 1,1 1-1545,4-4 2492,0 1 0,-1-6 0,1-2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6:29.009"/>
    </inkml:context>
    <inkml:brush xml:id="br0">
      <inkml:brushProperty name="width" value="0.04286" units="cm"/>
      <inkml:brushProperty name="height" value="0.04286" units="cm"/>
      <inkml:brushProperty name="color" value="#CC0066"/>
    </inkml:brush>
  </inkml:definitions>
  <inkml:trace contextRef="#ctx0" brushRef="#br0">70 0 7914,'-2'9'398,"-1"1"0,-2 2 0,2 4 0,-2 2 103,-1 3 0,-1 4 1,1 1-1,0 2 25,0 1 0,1-3 0,-2-2 0,2-4-893,3-1 0,1-4 0,1-5 0,0-1-1027,0-1 1,1-4 1393,1-2 0,2-1 0,4-1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6:29.697"/>
    </inkml:context>
    <inkml:brush xml:id="br0">
      <inkml:brushProperty name="width" value="0.04286" units="cm"/>
      <inkml:brushProperty name="height" value="0.04286" units="cm"/>
      <inkml:brushProperty name="color" value="#CC0066"/>
    </inkml:brush>
  </inkml:definitions>
  <inkml:trace contextRef="#ctx0" brushRef="#br0">86 47 7458,'0'-8'31,"0"0"1,1 1-1,1-1 320,0 0 0,0 4 0,-5 1 44,-2 3 1,-1 3 0,0 2 0,1 3 78,-1 2 0,-4 1 0,0 3 0,1-1-150,0 1 1,2 0 0,1 1-1,2-1-49,1-1 1,0-4 0,3 1-514,0-1 1,1-5-1,1-1-407,4-2 1,4-8-1,2-4 1,1-5-222,0-2 0,-1-3 1,1 3-1,-4 2 559,-3 2 1,0 3 824,-3 3 0,-1 5 196,-2 3 0,-1 6 1,0 5-1,-3 0-130,0 1 0,1 0 0,-1 0 0,1-1-517,1 0 1,1-3 0,1-3 0,1 0-325,1-1 0,0 2 1,3-3-1,1-1-541,1-2 0,1 0 0,0 1 420,-1 2 0,1-2 0,0 2 1,-1 0-1,0 0 0,-1 1 718,-4 2 0,2 1 3607,-2 1-2697,1-4 1,-3-1-1,0-6-1056,0-2 0,2-4 0,2-2-358,0-1 1,1-1 0,3-2 116,0 2 1,-2-1 0,0 4 0,0 2 0,-1 1-2017,-1 2 0,3 3-2758,-2-1 4821,2 2 0,1 1 0,-1 0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6:29.868"/>
    </inkml:context>
    <inkml:brush xml:id="br0">
      <inkml:brushProperty name="width" value="0.04286" units="cm"/>
      <inkml:brushProperty name="height" value="0.04286" units="cm"/>
      <inkml:brushProperty name="color" value="#CC0066"/>
    </inkml:brush>
  </inkml:definitions>
  <inkml:trace contextRef="#ctx0" brushRef="#br0">78 1 7946,'0'5'438,"0"0"0,0 0 0,0 3 0,-1-1 159,-1 1 1,0 0 0,-2 1 0,-1 0-748,1 1 1,-1 1 0,-4-4-1172,-1 1 1321,1 0 0,-5-1 0,2 1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6:32.370"/>
    </inkml:context>
    <inkml:brush xml:id="br0">
      <inkml:brushProperty name="width" value="0.04286" units="cm"/>
      <inkml:brushProperty name="height" value="0.04286" units="cm"/>
      <inkml:brushProperty name="color" value="#CC0066"/>
    </inkml:brush>
  </inkml:definitions>
  <inkml:trace contextRef="#ctx0" brushRef="#br0">1 8 8600,'5'-2'0,"0"-1"0,1 1 0,1 1 816,0 1 0,2 3 0,1 0 1,3 1-279,2-1 0,0 1-703,1-2 0,3 0 0,0 2 0,2 0 0,-1-3 0,-1 0-542,1-1 0,-3 0 0,1 0 0,-2 0 0,-3 0 707,-3 0 0,-1-3 0,-2-1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6:32.595"/>
    </inkml:context>
    <inkml:brush xml:id="br0">
      <inkml:brushProperty name="width" value="0.04286" units="cm"/>
      <inkml:brushProperty name="height" value="0.04286" units="cm"/>
      <inkml:brushProperty name="color" value="#CC0066"/>
    </inkml:brush>
  </inkml:definitions>
  <inkml:trace contextRef="#ctx0" brushRef="#br0">70 0 7974,'-11'23'473,"-2"0"1,2 1 0,1-2 0,1-1-152,2-3 0,2-2 0,3-1 0,1-3 0,2-1-992,1-3 687,3 0 1,2-4 0,1-1-1,1-3 1,1-3 0,2-2-471,0-2 1,2-3 0,-3-1 0,0 0-438,0 0 1,-1-3 0,-2 2 889,0 0 0,0-3 0,-1 3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6:32.916"/>
    </inkml:context>
    <inkml:brush xml:id="br0">
      <inkml:brushProperty name="width" value="0.04286" units="cm"/>
      <inkml:brushProperty name="height" value="0.04286" units="cm"/>
      <inkml:brushProperty name="color" value="#CC0066"/>
    </inkml:brush>
  </inkml:definitions>
  <inkml:trace contextRef="#ctx0" brushRef="#br0">117 0 7974,'-8'17'60,"0"1"0,1 2 0,-1 4 498,0 5 1,-2 0-1,-1 6 28,-1-1 1,2 1 0,0-4 0,1 0-1,3-3-357,0-3 1,3-6 0,3-1 0,0-5-50,0-2 1,1-6 0,1-3 0,4-1 0,0-3 132,2-3 1,1-3 0,1-8-568,3 1 0,-2-1-1,0 1 1,0 0-502,-1 2 0,0 2 0,-3 4 313,-2-1 1,2 4 582,-2 1 0,-1 6 0,-2 3 1,-1 2-164,-1 2 1,0 3 0,0-2-1,0 2 1,0-1 94,0 0-2580,0 0 1,3-5 2054,-1 1 1,2-4 452,-2-1 0,2-2 0,4-1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6:33.282"/>
    </inkml:context>
    <inkml:brush xml:id="br0">
      <inkml:brushProperty name="width" value="0.04286" units="cm"/>
      <inkml:brushProperty name="height" value="0.04286" units="cm"/>
      <inkml:brushProperty name="color" value="#CC0066"/>
    </inkml:brush>
  </inkml:definitions>
  <inkml:trace contextRef="#ctx0" brushRef="#br0">0 68 8054,'0'5'59,"0"0"1,1-3 0,1 1 0,4-3-13,0 0 1,5 0 0,-1-3 0,0-2-1,1-2-88,-1-1 1,0-2 0,-3 0 0,-2 0 0,-2 2 148,-2 0 1,-1 3-97,0 0 0,-1 3 1,-2 0 762,-2 4 0,-4 2 0,-2 5 183,2 1-227,-3-1 0,3 5 1,-1-1-345,1 2 1,5-2 0,2-1-1,1-1 295,1-2-951,0 0 0,3-2 0,3-1 0,4-2-1112,3-1 0,1 0 921,2-3 1,-1-1 0,0-1-550,1 0 0,-1-4 1,-3 2-424,-1-1 1432,-3-2 0,0 3 0,0-4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6:33.567"/>
    </inkml:context>
    <inkml:brush xml:id="br0">
      <inkml:brushProperty name="width" value="0.04286" units="cm"/>
      <inkml:brushProperty name="height" value="0.04286" units="cm"/>
      <inkml:brushProperty name="color" value="#CC0066"/>
    </inkml:brush>
  </inkml:definitions>
  <inkml:trace contextRef="#ctx0" brushRef="#br0">8 0 7950,'0'8'0,"-1"0"595,-2-1 1,3 2 0,-3 1 0,2 2 0,1 0 3138,0-1-3588,0 1 1,0-4-85,0 3 0,1-5 1,2-2-1,2-1 1,2-2-1,3-3 161,0-6 1,5-3 0,-1-5 0,4 1-321,-1-1 1,2 4-1,-2 2 90,-3 1 0,1 5 0,-5 2 1,-1 2 232,-3 6 0,-2 0 1,-2 7-1,0 0-225,0 2 1,-2 0-1,-2 0 1,-4-2 121,0-3 1,0 0 0,2-1 0,0-3 217,0-2-341,-2-1 0,-1-7 0,-1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5:33.294"/>
    </inkml:context>
    <inkml:brush xml:id="br0">
      <inkml:brushProperty name="width" value="0.08571" units="cm"/>
      <inkml:brushProperty name="height" value="0.08571" units="cm"/>
      <inkml:brushProperty name="color" value="#E71224"/>
    </inkml:brush>
  </inkml:definitions>
  <inkml:trace contextRef="#ctx0" brushRef="#br0">1 96 9937,'8'-5'576,"1"-2"1,1 1-481,1-2 0,3 0 0,3 1 0,1 0 0,0-2-521,2 0 1,-2 4 0,0-3 0,-2 3-1,-2 3 425,0 1 0,-2-3 0,-3 0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6:37.345"/>
    </inkml:context>
    <inkml:brush xml:id="br0">
      <inkml:brushProperty name="width" value="0.04286" units="cm"/>
      <inkml:brushProperty name="height" value="0.04286" units="cm"/>
      <inkml:brushProperty name="color" value="#CC0066"/>
    </inkml:brush>
  </inkml:definitions>
  <inkml:trace contextRef="#ctx0" brushRef="#br0">108 20 7981,'0'-8'639,"-1"1"1,0 3 0,-3 4 34,0 4 1,1 7-1,-3 6 1,-1 5-1,-3 6 1,0 6-137,-1 4 0,0-2 1,-2 2-1,2-3-355,3-2 1,4-5 0,1-2-1,2-4 1,2-3-105,2-3 1,3-7 0,6 0 0,0-4 0,4-2 71,1-1 0,2-2 0,-2-2 0,2-1-592,1-1 0,-3-1 0,1-1 52,-2 1 0,-4 3 0,-1 0-1890,-3 1 1103,-3 1 0,-3 0 109,-4 0 1,-1 1 1066,-5 1 0,2 3 0,-5 3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6:37.760"/>
    </inkml:context>
    <inkml:brush xml:id="br0">
      <inkml:brushProperty name="width" value="0.04286" units="cm"/>
      <inkml:brushProperty name="height" value="0.04286" units="cm"/>
      <inkml:brushProperty name="color" value="#CC0066"/>
    </inkml:brush>
  </inkml:definitions>
  <inkml:trace contextRef="#ctx0" brushRef="#br0">0 0 10266,'0'9'0,"0"1"0,0 3 282,0 2 0,0-2 0,0 0 0,0 0 0,0-1 0,0 0 0,0 0 1,0-3-3237,0 0 2954,0-5 0,0 3 0,0-3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6:38.945"/>
    </inkml:context>
    <inkml:brush xml:id="br0">
      <inkml:brushProperty name="width" value="0.04286" units="cm"/>
      <inkml:brushProperty name="height" value="0.04286" units="cm"/>
      <inkml:brushProperty name="color" value="#CC0066"/>
    </inkml:brush>
  </inkml:definitions>
  <inkml:trace contextRef="#ctx0" brushRef="#br0">8 47 7909,'0'-6'-432,"0"1"650,0-1 0,0 2 208,0-1 1,1 3 267,1 0-358,-1 1 0,3 2-134,-4 1 1,0 2 0,0 4 6,0 0 0,-3 2 1,1 1-1,0 1-7,1 2 1,-2-1 0,1 1 0,0 0 50,1 0 1,1 0-1,0 0 1,0 0-51,0-1 1,1-4-1,2 2 1,2-3 0,2 0-84,0 0 1,1-1-1,1 0-168,1-1 1,-1 0-1,2-4-11,0 0 0,-2-1 0,3-1 0,1 0 128,-1 0 0,-3-1 1,1-2-1,-1-2-87,-1-2 0,1-3 1,0 0-1,-3-1 1,1 0-1,0-1-22,1 0 0,-3-2 0,-1 1 39,0-2 0,1 0 0,-2-1 0,-2 1 3,0-1 1,-1 4 0,0 1 0,0 1 39,0-1 1,0 1-1,0 2 0,0 3 1,-1 1 60,-1 1 0,1-1-476,-2 2 0,2 1-580,-2-2-341,2 2 1,-3 1-1929,1 0 3222,2 0 0,-5 0 0,1 0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6:39.679"/>
    </inkml:context>
    <inkml:brush xml:id="br0">
      <inkml:brushProperty name="width" value="0.04286" units="cm"/>
      <inkml:brushProperty name="height" value="0.04286" units="cm"/>
      <inkml:brushProperty name="color" value="#CC0066"/>
    </inkml:brush>
  </inkml:definitions>
  <inkml:trace contextRef="#ctx0" brushRef="#br0">32 8 7929,'3'-5'329,"-2"3"0,1 5 1,-2 5-1,-2 5 0,-2 4 1,-2 5 142,1 2 1,1 4 0,-2 3-1,2-1 1,0-3 0,3-3 0,0-3-1,1-3 1,1-2 243,1-3 0,2-4-589,4-1 0,3-2 0,1-2 0,1-1 1,0 1-117,1-3 1,0 0-1,2-1 1,-2 0-343,-1 0 1,1-1 0,-4 0-1249,0-2 369,-2 1 0,-4 2 0,-4 0 1210,-4 0 0,-7 0 0,-1 0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6:40.174"/>
    </inkml:context>
    <inkml:brush xml:id="br0">
      <inkml:brushProperty name="width" value="0.04286" units="cm"/>
      <inkml:brushProperty name="height" value="0.04286" units="cm"/>
      <inkml:brushProperty name="color" value="#CC0066"/>
    </inkml:brush>
  </inkml:definitions>
  <inkml:trace contextRef="#ctx0" brushRef="#br0">0 31 7895,'0'-5'1367,"0"0"-1064,0-1 1,1 2-1,2 0 1,2 0 0,2 2-1,1 2 1,-1 0 0,1 0-102,0 0 0,-1 3 1,-1 1-1,-2 2 0,0 1 1,0 2-1,-1 0 630,-1 2 0,-1 1 0,-2 1-226,-2 0 0,1-3 1,-2 2-1,0 0-89,0-3 0,2 0-701,-1-2 0,3-2 0,3-3-223,2-1 0,2-1 0,1-1 0,2 0 266,0-2 1,1-2 140,-4 2 0,4-3 0,1 2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6:42.352"/>
    </inkml:context>
    <inkml:brush xml:id="br0">
      <inkml:brushProperty name="width" value="0.04286" units="cm"/>
      <inkml:brushProperty name="height" value="0.04286" units="cm"/>
      <inkml:brushProperty name="color" value="#CC0066"/>
    </inkml:brush>
  </inkml:definitions>
  <inkml:trace contextRef="#ctx0" brushRef="#br0">109 40 7103,'0'-8'0,"0"0"0,-1 1 422,-1 2 1,0-1-1,-3 4 1,-1 0-1,-1 1 1,-1 2-153,1 1 1,-4 4 0,1 3-1,0 2 1,2 1 0,0 2-1,0 0 1,2 2 0,0-1 142,4-3 1,1 0 0,1-5-488,0 1 1,3-4-1,3-1 1,1-2-613,4-1 0,0-6 0,2-3 0,0-2 101,1-3 1,-3 1-1,0 0 1046,-3 2 0,-3 3-389,0 0 1,-4 4 0,-1 2 0,-3 4 318,-1 3 1,-2 4-139,3 2 0,-2 2 0,2-2 0,2 0-504,0 0 0,1 2 1,1-3-211,1 0 1,2-5 0,5-3 0,0-1 0,3-2 460,0-1 0,1-6 0,2-4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6:42.554"/>
    </inkml:context>
    <inkml:brush xml:id="br0">
      <inkml:brushProperty name="width" value="0.04286" units="cm"/>
      <inkml:brushProperty name="height" value="0.04286" units="cm"/>
      <inkml:brushProperty name="color" value="#CC0066"/>
    </inkml:brush>
  </inkml:definitions>
  <inkml:trace contextRef="#ctx0" brushRef="#br0">62 1 8010,'0'11'602,"-1"4"1,-1 3-200,0 2 0,-4 1-224,1 2 0,-2 3 1,-1 0-1,1 2 1,1-1-81,1-2 1,2 1 0,-1-6 0,1-1-460,1-4 1,1-3-1,2-4 1,2-1-2220,2-2 2579,-2-2 0,4 1 0,-3 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6:43.157"/>
    </inkml:context>
    <inkml:brush xml:id="br0">
      <inkml:brushProperty name="width" value="0.04286" units="cm"/>
      <inkml:brushProperty name="height" value="0.04286" units="cm"/>
      <inkml:brushProperty name="color" value="#CC0066"/>
    </inkml:brush>
  </inkml:definitions>
  <inkml:trace contextRef="#ctx0" brushRef="#br0">137 7 8155,'-7'-4'556,"-1"1"0,3 6-299,0 2 1,2 5 0,-1 3 0,0 3 0,2 1-23,-2 1 1,3 2 0,-4-2 0,1-1 0,1-4 0,-2-2 0,1-3 170,-2 0 1,-1-4-1,-1-1 1,1-3-236,-1-3 1,0-1 0,0-3-1,2 1-1024,0 1 0,0 0-1048,4-3 0,3 3-462,4 0 2363,2 3 0,4-5 0,1 3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6:43.435"/>
    </inkml:context>
    <inkml:brush xml:id="br0">
      <inkml:brushProperty name="width" value="0.04286" units="cm"/>
      <inkml:brushProperty name="height" value="0.04286" units="cm"/>
      <inkml:brushProperty name="color" value="#CC0066"/>
    </inkml:brush>
  </inkml:definitions>
  <inkml:trace contextRef="#ctx0" brushRef="#br0">9 101 9378,'0'9'0,"0"0"0,0 2 0,0-2 0,0-1 0,3-2 358,2-1 0,2-3 0,2 0 0,1-4-980,3-3 613,1-6 1,-1-1 0,-1-4 0,0-1-1,-3-1 175,0 1 0,-5 1-158,-2 3 0,-1 2 1,-2 4 926,-5 2 1,0-1-489,-6 4 1,-1-1 0,0 4-2043,0 1 1712,0 3 0,-2 0 0,3 0-524,1 1 0,3 1 1,3 1-1500,3-1 1906,1 1 0,1 0 0,0-1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6:44.028"/>
    </inkml:context>
    <inkml:brush xml:id="br0">
      <inkml:brushProperty name="width" value="0.04286" units="cm"/>
      <inkml:brushProperty name="height" value="0.04286" units="cm"/>
      <inkml:brushProperty name="color" value="#CC0066"/>
    </inkml:brush>
  </inkml:definitions>
  <inkml:trace contextRef="#ctx0" brushRef="#br0">23 0 8369,'0'8'0,"0"1"0,0 1 0,-1 3 0,0 1 0,-2 2 0,0-1 616,0 1 1,1-2-1,-2-1 1,1-2 0,1-3-1,1-2-318,1-3 0,3-4 0,3-8 0,0 0 0,2-2 1,0-1-1,1-2-408,1-1 0,-3 3 1,2 1-848,1 0 0,-1 3 1,-2 0-1,-1 2-222,-1 0 1,3 2-1,2 1 1179,0-1 0,2 0 0,0-4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5:33.458"/>
    </inkml:context>
    <inkml:brush xml:id="br0">
      <inkml:brushProperty name="width" value="0.08571" units="cm"/>
      <inkml:brushProperty name="height" value="0.08571" units="cm"/>
      <inkml:brushProperty name="color" value="#E71224"/>
    </inkml:brush>
  </inkml:definitions>
  <inkml:trace contextRef="#ctx0" brushRef="#br0">0 148 7867,'5'-2'374,"4"-3"0,3-8 0,6 0 0,0 0 0,2-3-466,3 0 1,-1 0 0,-2 1 0,-2 3-1732,0 3 1823,-1 4 0,1-3 0,-1 3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6:44.320"/>
    </inkml:context>
    <inkml:brush xml:id="br0">
      <inkml:brushProperty name="width" value="0.04286" units="cm"/>
      <inkml:brushProperty name="height" value="0.04286" units="cm"/>
      <inkml:brushProperty name="color" value="#CC0066"/>
    </inkml:brush>
  </inkml:definitions>
  <inkml:trace contextRef="#ctx0" brushRef="#br0">15 73 7875,'-1'8'158,"-1"0"0,0-2 0,3 0 26,4-4 0,1-4 0,2-4 0,1-1 0,0-3-663,2 0 1,-2-3 549,-4 3 1,1-3 119,-3 3 1,-1-1 150,-2 4 0,-4 3 1,-3 4-1,-2 5 0,-2 4 337,0 1 0,3 4 0,-3-2-427,3 0 1,3 3-1,0-3 1,2 2 0,1 0-1,2-2-59,3-1 1,1 0-1,5-1 1,0-1-764,1-2 1,4 0 0,-1-5 0,2 0-895,0-1 0,0-2 0,0-1 1464,-2-4 0,2-4 0,-3-2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6:44.933"/>
    </inkml:context>
    <inkml:brush xml:id="br0">
      <inkml:brushProperty name="width" value="0.04286" units="cm"/>
      <inkml:brushProperty name="height" value="0.04286" units="cm"/>
      <inkml:brushProperty name="color" value="#CC0066"/>
    </inkml:brush>
  </inkml:definitions>
  <inkml:trace contextRef="#ctx0" brushRef="#br0">255 0 7945,'-10'4'150,"0"2"1,0 3 0,2 1 0,-1 0 0,0 0 0,-1 1 0,2-1-254,2 1 1,5-2 0,-1 0 0,5-3-1,3-3 1,5-4 58,1-4 1,-2 0 0,2-6 0,-1 3 0,-1 1 369,-2 2 1,-1 2 0,-2 7 290,-2 3 1,-2 9-1,-2 7 1,-1 4-44,0 4 0,-7 1 0,0 0 0,-1-3-146,-1-1 1,-3-4 0,2-3 0,-1-3 0,0-2 97,0-4 1,-2-3-1,0-5 1,-1 0-579,1-3 1,-1-3 0,2-3 0,0-4-730,1-4 1,3 2 0,-2-6 0,1 0-1107,5 0 0,1 0 0,5 0 1887,0-1 0,7-3 0,2 1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6:45.460"/>
    </inkml:context>
    <inkml:brush xml:id="br0">
      <inkml:brushProperty name="width" value="0.04286" units="cm"/>
      <inkml:brushProperty name="height" value="0.04286" units="cm"/>
      <inkml:brushProperty name="color" value="#CC0066"/>
    </inkml:brush>
  </inkml:definitions>
  <inkml:trace contextRef="#ctx0" brushRef="#br0">47 27 8072,'-4'8'14,"0"-1"1,-1 2 208,0 1 1,0 0-1,-1 3 1,2 0-1,0 1 1,0-1 0,1-2-141,1 0 1,1-2 0,2 0 0,2-3 0,3-5 0,2-4-1,4-6 1,2-3 0,3-4-1681,2-4 1498,-2 1 0,2-2 0,-4 3 103,-2 0 0,-2 6 0,-3 1 212,-1 3 1,-2 4 0,-4 4 0,-2 5 142,-4 5 1,-2 1-1,-1 3-113,0-1 0,1 0 0,1 1-63,1-1 0,3 1 0,0-3-780,1 1 1,4-3 0,3 1 596,4-4 0,2-3 0,3-3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6:45.833"/>
    </inkml:context>
    <inkml:brush xml:id="br0">
      <inkml:brushProperty name="width" value="0.04286" units="cm"/>
      <inkml:brushProperty name="height" value="0.04286" units="cm"/>
      <inkml:brushProperty name="color" value="#CC0066"/>
    </inkml:brush>
  </inkml:definitions>
  <inkml:trace contextRef="#ctx0" brushRef="#br0">132 1 8009,'-5'8'633,"0"2"-392,-1 3 0,-1 5 1,-1 4-1,0 3 0,1 3 1,-1 2-1,-1 1-131,-1 0 0,-1-1 0,-2-2 0,3-2 0,2-2 1,2-2-1,2-2 0,0-4 0,3-5-3620,0-3 2457,4-3 1053,1-5 0,4-8 0,0-4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6:46.421"/>
    </inkml:context>
    <inkml:brush xml:id="br0">
      <inkml:brushProperty name="width" value="0.04286" units="cm"/>
      <inkml:brushProperty name="height" value="0.04286" units="cm"/>
      <inkml:brushProperty name="color" value="#CC0066"/>
    </inkml:brush>
  </inkml:definitions>
  <inkml:trace contextRef="#ctx0" brushRef="#br0">116 63 7448,'4'-6'-188,"0"1"1,-2-1 0,1-1 0,-1 0 316,2-1 0,-3 3 1,1 0-1,-2-1 1,-2 2-1,-3 2 507,-2 1 0,-1 4 1,-1 2-294,-1 2-184,2 4 1,-7-1 0,3 3-1,-1 0 1,1 2 140,1 0 0,1-2 0,3 0 0,2 0-308,2-1 1,2-1 0,2-4 0,2-2-46,2-2 0,2-2 0,3-2 1,1-3-1,1-3-577,2-5 1,-2 0 0,0 0 354,-1 0 223,-4 2 0,-1 2 258,-4 1-125,1 2 0,-3 5 1,-1 6-5,-1 0 0,0 2 0,-2 0 0,0 0 165,2-1 0,2 1 0,0 0-556,0 0 0,0-4 1,3-2 313,2-1 0,5-1 0,2 0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6:46.838"/>
    </inkml:context>
    <inkml:brush xml:id="br0">
      <inkml:brushProperty name="width" value="0.04286" units="cm"/>
      <inkml:brushProperty name="height" value="0.04286" units="cm"/>
      <inkml:brushProperty name="color" value="#CC0066"/>
    </inkml:brush>
  </inkml:definitions>
  <inkml:trace contextRef="#ctx0" brushRef="#br0">15 8 7993,'0'5'222,"0"0"0,0 1 1,0 4-1,-1 2 1,-1 1-1,0 0 1,0 1-1,0 1 419,0 0 1,1-3 0,-2-2 0,3-3 0,3-5-399,2-7 1,5-6-1,0-4 1,-1 0-910,0-1 483,-1 1 1,-1 0-373,1 2 1,0 2 0,-1 3 0,1 1-1306,0 2 0,0-1 1860,-1 4 0,5-1 0,0 3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6:47.811"/>
    </inkml:context>
    <inkml:brush xml:id="br0">
      <inkml:brushProperty name="width" value="0.04286" units="cm"/>
      <inkml:brushProperty name="height" value="0.04286" units="cm"/>
      <inkml:brushProperty name="color" value="#CC0066"/>
    </inkml:brush>
  </inkml:definitions>
  <inkml:trace contextRef="#ctx0" brushRef="#br0">0 0 7266,'8'0'0,"0"0"0,-1 1 0,-1 1 0,-2 1-172,-1 2 1,3 0-1,-4 3 1,-1 2-1,-2 0 172,-1 0 0,-8 2 0,1 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6:55.798"/>
    </inkml:context>
    <inkml:brush xml:id="br0">
      <inkml:brushProperty name="width" value="0.04286" units="cm"/>
      <inkml:brushProperty name="height" value="0.04286" units="cm"/>
      <inkml:brushProperty name="color" value="#CC0066"/>
    </inkml:brush>
  </inkml:definitions>
  <inkml:trace contextRef="#ctx0" brushRef="#br0">277 0 8002,'-16'0'236,"-1"0"0,-1 0 1,-2 2-1,-1 4 0,-2 5 1,0 4 391,2 4 0,-2 4 0,3 3 0,1 0 0,2 2 0,4 1 1,3 0-256,2 0 1,3-2 0,3-4-1,2-1 1,2-3 0,5-2 0,3-1-1,4-3-897,4-5 0,1-1 0,6-4 0,3-2 0,4-3 0,2-5 0,1-2 1,-4-2-4850,-3 1 5373,-2-2 0,-2-1 0,1-3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6:56.085"/>
    </inkml:context>
    <inkml:brush xml:id="br0">
      <inkml:brushProperty name="width" value="0.04286" units="cm"/>
      <inkml:brushProperty name="height" value="0.04286" units="cm"/>
      <inkml:brushProperty name="color" value="#CC0066"/>
    </inkml:brush>
  </inkml:definitions>
  <inkml:trace contextRef="#ctx0" brushRef="#br0">114 1 7971,'-8'14'226,"0"2"0,0 3 0,0 4 509,-1 8 1,-2 4 0,0 8 0,-1 1 0,0 0-640,2-2 0,2-10 1,3-3-1,2-5 0,3-6-2594,3-3 2537,1-7 0,2-2-1401,-1-3 0,1-1 0,4-6 1362,1-4 0,0-4 0,-3-4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6:56.508"/>
    </inkml:context>
    <inkml:brush xml:id="br0">
      <inkml:brushProperty name="width" value="0.04286" units="cm"/>
      <inkml:brushProperty name="height" value="0.04286" units="cm"/>
      <inkml:brushProperty name="color" value="#CC0066"/>
    </inkml:brush>
  </inkml:definitions>
  <inkml:trace contextRef="#ctx0" brushRef="#br0">91 24 8049,'-1'-7'213,"-1"1"64,-1 0 0,-3 5 1,0-2-1,-1 3 0,0 3 1,0 2-1,2 2 0,-1 2 502,-2 2 0,1 2 1,1 3-1,0 1-376,0-1 0,2 0 0,2 0 0,1-3-722,1-2 1,1-3 0,1-2 0,4-4 0,2-2 579,3-2 1,-1-4-1,3-5-532,-2-2 0,3-4 1,-3-1-1,-1 0-742,-1 3 1,-5 2-1,-1 5 1048,-2 0 0,-2 5 1,-2 5 727,-2 5 0,0 7 1,1-1-1,0 2-690,2-2 1,2 2 0,0-3-1,0 0 1,0-1-2075,3-1 0,4-3 2001,4-2 0,4-3 0,-2 2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5:33.764"/>
    </inkml:context>
    <inkml:brush xml:id="br0">
      <inkml:brushProperty name="width" value="0.08571" units="cm"/>
      <inkml:brushProperty name="height" value="0.08571" units="cm"/>
      <inkml:brushProperty name="color" value="#E71224"/>
    </inkml:brush>
  </inkml:definitions>
  <inkml:trace contextRef="#ctx0" brushRef="#br0">148 0 8089,'-8'19'69,"-1"0"1,0 2-1,0 2 1,0 5 193,-3 2 1,2 9 0,-4 3-1,1 1 1,2-1 0,0-3-1,2-3 1,1-3 0,1-5 0,2-4-79,2-3 0,2-7 0,1-2-866,0-3 1,1-4 0,2-4-566,3-6 1246,-2 0 0,4-16 0,-4 3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6:56.749"/>
    </inkml:context>
    <inkml:brush xml:id="br0">
      <inkml:brushProperty name="width" value="0.04286" units="cm"/>
      <inkml:brushProperty name="height" value="0.04286" units="cm"/>
      <inkml:brushProperty name="color" value="#CC0066"/>
    </inkml:brush>
  </inkml:definitions>
  <inkml:trace contextRef="#ctx0" brushRef="#br0">50 8 8005,'-4'-4'-1569,"0"0"1569,-5 4 0,1 1 0,0 2 0,0 1 0,0 4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6:56.954"/>
    </inkml:context>
    <inkml:brush xml:id="br0">
      <inkml:brushProperty name="width" value="0.04286" units="cm"/>
      <inkml:brushProperty name="height" value="0.04286" units="cm"/>
      <inkml:brushProperty name="color" value="#CC0066"/>
    </inkml:brush>
  </inkml:definitions>
  <inkml:trace contextRef="#ctx0" brushRef="#br0">49 0 8005,'-1'14'-2,"0"-1"0,-3-1 0,0 1 0,0 1 117,-1 2 0,1 0 1,-3 0-1,3-2 64,0 0 0,-1-4 1,2 1-1555,1-2 1072,1-1 0,2-5 0,1-3 0,2-4 1,-1-4 302,1-3 0,2-2 0,-1-2 0,0 0 0,1 2 0,-1-1 0,3-2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6:59.884"/>
    </inkml:context>
    <inkml:brush xml:id="br0">
      <inkml:brushProperty name="width" value="0.04286" units="cm"/>
      <inkml:brushProperty name="height" value="0.04286" units="cm"/>
      <inkml:brushProperty name="color" value="#CC0066"/>
    </inkml:brush>
  </inkml:definitions>
  <inkml:trace contextRef="#ctx0" brushRef="#br0">25 25 7872,'0'-5'210,"0"0"0,0 4 1,0 1-1,0 4 0,0 3 1,0 2 190,0 2 1,-2 1 0,-1 3 0,0-3-211,0 0 0,2 2 0,-2-3 0,1-1-29,-1-1 1,3-1 0,-3 0-47,2 0 0,1-2-259,0-1 70,0-3 1,0 1 0,0-6 3,0-3 0,3-1 1,0-1-1,1 0-39,0 0 0,2-1 0,-2-1 1,2-2 12,-1-1 0,1 2 1,2-1-1,0-1 38,0 0 1,0 3-1,0-1 1,-2 3 89,-1 3 0,1-2 1486,2 5-1449,0-1 1,-3 7-1,-3 2 14,-1 4 1,2 0 0,0 3-1,-1 2 1,-1-1 433,-1 0 0,0 1-378,0-5 0,0 1 0,2-2-179,1-1 0,3-4 0,0-2 1,1-4 0,2-2 0,1-5 1,1-2 94,-1-3 1,2 2-1,-1 1 1,-1 0-265,-1 0 0,-2 3 103,-2 2 0,3 4 153,-3 0 1,-1 2-46,-2 2 0,-1 4 0,-1 4 0,0 1 0,0-1 0,0-1 13,0-1 0,-1 0 1,0 0-1,-2 0 1,1 1-724,1-1 0,-2-3-1037,1 1 1743,-1-1 0,3 3 0,0 0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7:01.396"/>
    </inkml:context>
    <inkml:brush xml:id="br0">
      <inkml:brushProperty name="width" value="0.04286" units="cm"/>
      <inkml:brushProperty name="height" value="0.04286" units="cm"/>
      <inkml:brushProperty name="color" value="#CC0066"/>
    </inkml:brush>
  </inkml:definitions>
  <inkml:trace contextRef="#ctx0" brushRef="#br0">9 0 9200,'-5'8'0,"1"1"0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7:01.541"/>
    </inkml:context>
    <inkml:brush xml:id="br0">
      <inkml:brushProperty name="width" value="0.04286" units="cm"/>
      <inkml:brushProperty name="height" value="0.04286" units="cm"/>
      <inkml:brushProperty name="color" value="#CC0066"/>
    </inkml:brush>
  </inkml:definitions>
  <inkml:trace contextRef="#ctx0" brushRef="#br0">17 1 7072,'-8'4'0,"0"0"0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7:02.118"/>
    </inkml:context>
    <inkml:brush xml:id="br0">
      <inkml:brushProperty name="width" value="0.04286" units="cm"/>
      <inkml:brushProperty name="height" value="0.04286" units="cm"/>
      <inkml:brushProperty name="color" value="#CC0066"/>
    </inkml:brush>
  </inkml:definitions>
  <inkml:trace contextRef="#ctx0" brushRef="#br0">115 1 8733,'-8'6'0,"3"3"0,1 4 0,1 3 0,-2 4 323,1 4 1,-4-1-1,3 8 1,-2 2 0,-2 1-1,-1 1 1,0-2-1,1-1 1,3-3-211,0-5 1,1-1-1,1-6 1,0-2-1,2-3 1,1-2-3001,1-1 1778,0-4 1109,4-1 0,-3-8 0,3-1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7:02.316"/>
    </inkml:context>
    <inkml:brush xml:id="br0">
      <inkml:brushProperty name="width" value="0.04286" units="cm"/>
      <inkml:brushProperty name="height" value="0.04286" units="cm"/>
      <inkml:brushProperty name="color" value="#CC0066"/>
    </inkml:brush>
  </inkml:definitions>
  <inkml:trace contextRef="#ctx0" brushRef="#br0">1 66 7980,'0'-6'260,"0"1"0,3-1 1,3-1-1,1 1 1,1 0-1,1 1 1,1-1-1,2 2 1,0 0-1,1 1 0,-1 1 656,3-1 0,-1 0-811,0 3 1,1 0 0,-2 0-712,0 0 1,-1 0 0,-2 1 605,1 2 0,0 1 0,-3 5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7:02.549"/>
    </inkml:context>
    <inkml:brush xml:id="br0">
      <inkml:brushProperty name="width" value="0.04286" units="cm"/>
      <inkml:brushProperty name="height" value="0.04286" units="cm"/>
      <inkml:brushProperty name="color" value="#CC0066"/>
    </inkml:brush>
  </inkml:definitions>
  <inkml:trace contextRef="#ctx0" brushRef="#br0">1 98 7965,'0'-5'137,"1"0"0,1-1 1,5 1-1,3-1 224,3 0 0,4 1 1,1 1-833,1 0 0,3-2 0,-2 0 1,0 0-191,3 1 0,-1-3 661,-3 3 0,4-2 0,-6-2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7:02.879"/>
    </inkml:context>
    <inkml:brush xml:id="br0">
      <inkml:brushProperty name="width" value="0.04286" units="cm"/>
      <inkml:brushProperty name="height" value="0.04286" units="cm"/>
      <inkml:brushProperty name="color" value="#CC0066"/>
    </inkml:brush>
  </inkml:definitions>
  <inkml:trace contextRef="#ctx0" brushRef="#br0">17 57 7985,'-4'8'951,"0"1"-417,-1 2 0,2-2 1,3 2-1,0-1-241,0 1 1,3-2 0,3 2 0,1-3-310,1-3 1,3-1 0,1-4 0,-1-1 0,2-2 0,-1-3 83,0-4 0,-2 0 1,-4-4-223,0 0 0,-5-1 0,2 1 0,-2 1 185,-1 1 0,-1-1 0,-2 3 1,-2 2-29,-2 1 0,-1 4 1,2-1-1,1 0-386,-2 2 0,0 2-358,-1 3 0,3 2 0,3 3-1462,1 0 2203,1 0 0,7 0 0,2 1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7:09.609"/>
    </inkml:context>
    <inkml:brush xml:id="br0">
      <inkml:brushProperty name="width" value="0.04286" units="cm"/>
      <inkml:brushProperty name="height" value="0.04286" units="cm"/>
      <inkml:brushProperty name="color" value="#CC0066"/>
    </inkml:brush>
  </inkml:definitions>
  <inkml:trace contextRef="#ctx0" brushRef="#br0">7 90 8040,'5'-3'122,"-1"3"0,-4 0 0,0 4 0,0 4 0,0 1 407,0 2 1,0 1 0,0 4 0,-1-3 0,-1-1 0,-2-1 317,0 0 1,2-2 0,-1-6 0,3-7 0,3-5 0,2-6-623,3-3 1,0-2-1,1-2 1,1 1-393,1 1 1,2 1-1,-2 3 1,0 3-1197,1 2 0,-3 5 1,3 1-1,-1 1 1363,0 3 0,3 0 0,-1 1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5:33.978"/>
    </inkml:context>
    <inkml:brush xml:id="br0">
      <inkml:brushProperty name="width" value="0.08571" units="cm"/>
      <inkml:brushProperty name="height" value="0.08571" units="cm"/>
      <inkml:brushProperty name="color" value="#E71224"/>
    </inkml:brush>
  </inkml:definitions>
  <inkml:trace contextRef="#ctx0" brushRef="#br0">1 0 8460,'4'4'1330,"3"8"-909,-4 5 0,4 10 0,-1 1 1,1 5-1,2 3 135,0 3 1,-1 3 0,1-3 0,0 1 174,0 1-731,-1-6 1,1 1-33,0-10 1,-4-1 0,1-6 0,0 1-1160,-1-4 0,-1-2-736,-4-6 0,-1-4 1927,-2-4 0,-6-4 0,-4-4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7:11.665"/>
    </inkml:context>
    <inkml:brush xml:id="br0">
      <inkml:brushProperty name="width" value="0.04286" units="cm"/>
      <inkml:brushProperty name="height" value="0.04286" units="cm"/>
      <inkml:brushProperty name="color" value="#CC0066"/>
    </inkml:brush>
  </inkml:definitions>
  <inkml:trace contextRef="#ctx0" brushRef="#br0">8 140 8356,'0'8'295,"1"-1"1,2-2-1,2-2 1,3-2-1,0-1 1,1 0-1,1-1-381,1-2 0,2-2 0,-1-5 0,0-2 0,0 0 0,-2-3 0,-1 0 0,-1-1-212,0 3 1,-4-2-1,-1 4 1,-2 1 404,-1 1 1,-4 2-1,-1 1 1,-3 4 410,-3 1 1,-2 2 0,-3 1-1,1 4 44,1 1 0,-1 5 0,5 2 0,0 1-204,1 1 0,1 1 0,2 0 0,1 1-112,2 1 1,0-1 0,3-3 0,0-3-478,0 0 0,4-1 0,1-3 0,3-1-520,3-1 1,2-2 0,3-4-1,1 0-362,2 0 0,0-7 1113,2-1 0,1-9 0,3 0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7:15.404"/>
    </inkml:context>
    <inkml:brush xml:id="br0">
      <inkml:brushProperty name="width" value="0.04286" units="cm"/>
      <inkml:brushProperty name="height" value="0.04286" units="cm"/>
      <inkml:brushProperty name="color" value="#CC0066"/>
    </inkml:brush>
  </inkml:definitions>
  <inkml:trace contextRef="#ctx0" brushRef="#br0">131 41 6749,'0'-8'437,"0"2"0,0 1 1,-1-1-1,-1 1 30,-1 0 1,-3 3-1,1-1 1,-3 2-73,0 1 1,-1 4-1,-1 2 1,-1 3-43,1 2 0,1 4 0,1-1 1,0 3-1,0 3-100,0 1 1,0-3 0,3 1-1,2-1-300,2-2 1,1-3 0,0-3 0,1-1 0,2-4-189,2-2 0,3-2 1,0-3-1,0-3-241,0-3 0,3-5 1,0-1-1,-1-1 260,-1 2 1,-2-3 0,0 4 0,-3-1 535,0 2 0,-2 2-126,-2 1 1,0 4 223,0 4 0,0 4 0,0 4 1,0 1-281,0 2 0,1-2 1,1 3-1,1-1-1168,-1 0 1,2 0 0,1-3-1426,-1 0 2455,4-4 0,0 4 0,4-4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7:15.978"/>
    </inkml:context>
    <inkml:brush xml:id="br0">
      <inkml:brushProperty name="width" value="0.04286" units="cm"/>
      <inkml:brushProperty name="height" value="0.04286" units="cm"/>
      <inkml:brushProperty name="color" value="#CC0066"/>
    </inkml:brush>
  </inkml:definitions>
  <inkml:trace contextRef="#ctx0" brushRef="#br0">130 13 8390,'-5'-8'0,"-2"4"355,-3 4 1,-2 4 0,1 7-1,-1 3 1,-1 2 0,1 2-1,1 1 1,1 0 0,2-2 264,2-1 1,3-1 0,-2 0 0,2-2 0,2-2-1,3-1-612,3 0 0,5-6 0,2-1 0,1-2-413,1-1 1,1-1-1,-1-1 1,0-3-1,0-1 145,2-3 0,0-1 1,-1 2 259,-1 0 0,-2-4 0,-4-1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7:16.355"/>
    </inkml:context>
    <inkml:brush xml:id="br0">
      <inkml:brushProperty name="width" value="0.04286" units="cm"/>
      <inkml:brushProperty name="height" value="0.04286" units="cm"/>
      <inkml:brushProperty name="color" value="#CC0066"/>
    </inkml:brush>
  </inkml:definitions>
  <inkml:trace contextRef="#ctx0" brushRef="#br0">90 1 7978,'0'13'542,"-1"3"1,-1 0 0,-4 6 36,-1 4 0,-1 2 1,-1 3-1,-1 2-139,-1-2 0,0 1 1,4-5-1,0-3 1,3-4-160,0-6 1,1-4-1,4-3-278,2-2 0,-1-2 0,4-6 0,2-3 99,2-4 0,4-3 1,-2-3-1,0 0-166,3-1 1,-3 5 0,0 1 37,-1 2 1,-2 4 0,2 3 0,-3 4 100,-2 4 1,-3 5-1,-3 2 1,0 3-361,0 0 0,0 0 1,0 0-1,0-2-657,0 0 0,0-5 1,-2 0 941,-1-3 0,0-4 0,3 2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7:18.626"/>
    </inkml:context>
    <inkml:brush xml:id="br0">
      <inkml:brushProperty name="width" value="0.04286" units="cm"/>
      <inkml:brushProperty name="height" value="0.04286" units="cm"/>
      <inkml:brushProperty name="color" value="#CC0066"/>
    </inkml:brush>
  </inkml:definitions>
  <inkml:trace contextRef="#ctx0" brushRef="#br0">82 1 9257,'-6'4'0,"2"5"0,-1 7 0,1 5 0,-3 2 526,-3 2 1,3 3 0,-1 2-1,1 1 1,0-1 0,-1-4-1,3-4-138,2-2 1,2-4 0,1-3-1,1-2 1,2-3 0,2-2-1,3-2-94,0-1 0,3-2 0,0 2 124,2-2-276,1-1 0,-1 0 0,0 0 0,-1 0-249,-2 0 0,-1 0 0,-1 0-454,0 0 0,-2 0 0,-1 0-2243,1 0 1009,2 0 0,-3 0 1795,0 0 0,1-4 0,2 0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7:18.898"/>
    </inkml:context>
    <inkml:brush xml:id="br0">
      <inkml:brushProperty name="width" value="0.04286" units="cm"/>
      <inkml:brushProperty name="height" value="0.04286" units="cm"/>
      <inkml:brushProperty name="color" value="#CC0066"/>
    </inkml:brush>
  </inkml:definitions>
  <inkml:trace contextRef="#ctx0" brushRef="#br0">42 1 8747,'-6'3'-576,"1"3"0,2 1 576,-2 1 0,-4 4 0,-4 1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7:19.501"/>
    </inkml:context>
    <inkml:brush xml:id="br0">
      <inkml:brushProperty name="width" value="0.04286" units="cm"/>
      <inkml:brushProperty name="height" value="0.04286" units="cm"/>
      <inkml:brushProperty name="color" value="#CC0066"/>
    </inkml:brush>
  </inkml:definitions>
  <inkml:trace contextRef="#ctx0" brushRef="#br0">25 1 7902,'-7'5'0,"1"1"0,-1-1 0,2 3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7:19.774"/>
    </inkml:context>
    <inkml:brush xml:id="br0">
      <inkml:brushProperty name="width" value="0.04286" units="cm"/>
      <inkml:brushProperty name="height" value="0.04286" units="cm"/>
      <inkml:brushProperty name="color" value="#CC0066"/>
    </inkml:brush>
  </inkml:definitions>
  <inkml:trace contextRef="#ctx0" brushRef="#br0">33 1 8013,'-4'8'184,"1"0"0,-1 0 0,2 1 0,-1-1-75,-1 0 1,3 0 0,-1 0-1,0-1-295,-1-1 1,2 1-544,-2-1 0,2-4 729,1-2 0,4-3 0,1-5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7:20.403"/>
    </inkml:context>
    <inkml:brush xml:id="br0">
      <inkml:brushProperty name="width" value="0.04286" units="cm"/>
      <inkml:brushProperty name="height" value="0.04286" units="cm"/>
      <inkml:brushProperty name="color" value="#CC0066"/>
    </inkml:brush>
  </inkml:definitions>
  <inkml:trace contextRef="#ctx0" brushRef="#br0">213 64 7770,'1'-8'0,"1"0"79,1 0 1,0 2 0,-1 1 382,1-1 1,-1 1 0,-2 1-97,-3 0 1,1-1 0,-3 2 0,-2 2 38,0 3 0,1 3 1,1 6-172,-1 3 1,1 2 0,1 3 0,-1 3-1,1 2 23,-3 3 1,3 2 0,-1 4 0,1-1-3,-1-2 1,1-2-196,-2-4 0,-1 0 1,2-3-1,0-4 1,-1-3 4,0-3 0,-1-1 0,-1-4 0,0-3-23,-1-3 0,-2 0 0,1 0 0,0 0-1726,1-3 1,0-2 0,2-3 1683,2 0 0,-3-4 0,4 0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7:20.568"/>
    </inkml:context>
    <inkml:brush xml:id="br0">
      <inkml:brushProperty name="width" value="0.04286" units="cm"/>
      <inkml:brushProperty name="height" value="0.04286" units="cm"/>
      <inkml:brushProperty name="color" value="#CC0066"/>
    </inkml:brush>
  </inkml:definitions>
  <inkml:trace contextRef="#ctx0" brushRef="#br0">1 49 7988,'4'-8'667,"1"1"1,3 0-1,2 3 159,1 0 0,4-1 1,-2 2-1,2 1-910,-2 1 1,3 1-1,-4-1-1229,1-1 0,-1 1 0,-4-2 1313,0 2 0,0 1 0,1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7:33:06.959"/>
    </inkml:context>
    <inkml:brush xml:id="br0">
      <inkml:brushProperty name="width" value="0.08571" units="cm"/>
      <inkml:brushProperty name="height" value="0.08571" units="cm"/>
      <inkml:brushProperty name="color" value="#E71224"/>
    </inkml:brush>
  </inkml:definitions>
  <inkml:trace contextRef="#ctx0" brushRef="#br0">0 47 7977,'4'4'372,"-2"3"0,0 2 0,-1 5 0,2 1 378,1 1 1,-3 4 0,2 0 0,-1 1-257,1-1 1,1-3 0,-1-2 0,1-3-423,1-3 0,-1-3 0,0-1 1,1-4-361,1-2 1,3-6 0,0-4 0,0-3-54,0-4 0,-1 4 0,0-4 0,1 4 188,-1 3 0,0 2 1,1 5-1,-3 2 312,-1 4 1,2 4-1,-2 5 1,0 0 247,1 0 1,-2-1 0,0 1 0,2-3-292,-1-3 0,0-2 1,0-4-1,2-4-359,1-3 1,4-9 0,-1-4-1,1-2-327,1-2 1,-2 2-1,-2 2 1,-1 2-686,-1 4 0,0 4 1255,-4 2 0,-1 2 0,-2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5:34.135"/>
    </inkml:context>
    <inkml:brush xml:id="br0">
      <inkml:brushProperty name="width" value="0.08571" units="cm"/>
      <inkml:brushProperty name="height" value="0.08571" units="cm"/>
      <inkml:brushProperty name="color" value="#E71224"/>
    </inkml:brush>
  </inkml:definitions>
  <inkml:trace contextRef="#ctx0" brushRef="#br0">0 70 8067,'1'-5'526,"2"-1"0,3-1-260,2-1 1,0 2 0,1 2-1,0-1 13,0 0 1,0 2 0,2-2-280,0 1 0,5-2 0,-3 1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7:22.903"/>
    </inkml:context>
    <inkml:brush xml:id="br0">
      <inkml:brushProperty name="width" value="0.04286" units="cm"/>
      <inkml:brushProperty name="height" value="0.04286" units="cm"/>
      <inkml:brushProperty name="color" value="#CC0066"/>
    </inkml:brush>
  </inkml:definitions>
  <inkml:trace contextRef="#ctx0" brushRef="#br0">82 0 8348,'0'9'554,"-4"0"0,-1 2 0,-2 5 0,-1 3 0,-1 2 0,0 1-244,-2 2 1,5 0 0,-2-2 0,2-2 0,1-2 0,2-3 0,2-2 0,1-4-1,1 1 189,2-2 1,2-4 0,4 0-381,2 0 0,-1-4 0,3 3 0,2-2 0,-1-1 76,0 0 0,1 3 1,-2-1-1,0 1-404,-3 1 1,0-2 0,-2 2 0,0 1-560,0-1 0,-3-1 0,-2 2-935,1-2 0,-3 1 328,1-2 1,0-2 1374,1 0 0,1-3 0,5-5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7:23.373"/>
    </inkml:context>
    <inkml:brush xml:id="br0">
      <inkml:brushProperty name="width" value="0.04286" units="cm"/>
      <inkml:brushProperty name="height" value="0.04286" units="cm"/>
      <inkml:brushProperty name="color" value="#CC0066"/>
    </inkml:brush>
  </inkml:definitions>
  <inkml:trace contextRef="#ctx0" brushRef="#br0">0 25 8502,'4'-5'0,"2"0"0,1 2 0,1 0 0,1 0 0,1 1 138,1 0 1,1 1-1,-1 1 1,2 0-1,3 0 1,-1 0-1,-1 0 1,0 1-1278,1 2 1,-1-2 1138,0 1 0,1-1 0,-2-1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7:25.386"/>
    </inkml:context>
    <inkml:brush xml:id="br0">
      <inkml:brushProperty name="width" value="0.04286" units="cm"/>
      <inkml:brushProperty name="height" value="0.04286" units="cm"/>
      <inkml:brushProperty name="color" value="#CC0066"/>
    </inkml:brush>
  </inkml:definitions>
  <inkml:trace contextRef="#ctx0" brushRef="#br0">41 25 7910,'-1'-12'840,"-1"4"0,0 4 0,-4 5-907,0 1 0,2 3 1,1 3-1,0 0 1,0 0-1,2 0 67,0 1 0,-3-1 0,-1 0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7:25.578"/>
    </inkml:context>
    <inkml:brush xml:id="br0">
      <inkml:brushProperty name="width" value="0.04286" units="cm"/>
      <inkml:brushProperty name="height" value="0.04286" units="cm"/>
      <inkml:brushProperty name="color" value="#CC0066"/>
    </inkml:brush>
  </inkml:definitions>
  <inkml:trace contextRef="#ctx0" brushRef="#br0">33 1 7951,'-1'8'0,"-1"1"0,-1 1 49,-2 1 0,3 1 0,-3-2 0,0 0 0,2 1 971,-1 1-768,2-3 1,2 3-1398,0-4 292,0-3 0,0-3 853,0-4 0,3-3 0,2-3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7:28.549"/>
    </inkml:context>
    <inkml:brush xml:id="br0">
      <inkml:brushProperty name="width" value="0.04286" units="cm"/>
      <inkml:brushProperty name="height" value="0.04286" units="cm"/>
      <inkml:brushProperty name="color" value="#CC0066"/>
    </inkml:brush>
  </inkml:definitions>
  <inkml:trace contextRef="#ctx0" brushRef="#br0">164 41 7672,'-1'-4'1828,"-1"1"-1263,1 2-351,-3 1 0,4-1-84,0-1 0,-1 1 0,-1-3-108,0 1 1,-1 1 4,3-4 0,0 4 1,-1-3 35,-2 1 0,1 2 10,-3 2 1,0 0 0,-4 0 0,1 0 7,0 0 0,0 1 0,0 1-147,0 4 1,0 4 0,3 1 0,2-1 72,2-1 1,1 2-63,0-1 1,1 4-1,2-2 1,2 0-1,3 2-63,0-1 1,0 1 0,-1-3 0,-1-1 0,-4-1-1,0-2 111,1-1 1,-2-2 0,1-2-1,-4 1 202,-4-1 0,-2-1 0,-2-1 0,-2 0-118,0 0 1,-1-3-1,-1 0 1,3 1-106,2 2 1,1-3 0,1-1-308,2 0 0,1 1 335,4-3 0,7 1 0,2-3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7:29.387"/>
    </inkml:context>
    <inkml:brush xml:id="br0">
      <inkml:brushProperty name="width" value="0.04286" units="cm"/>
      <inkml:brushProperty name="height" value="0.04286" units="cm"/>
      <inkml:brushProperty name="color" value="#CC0066"/>
    </inkml:brush>
  </inkml:definitions>
  <inkml:trace contextRef="#ctx0" brushRef="#br0">49 1 8723,'0'-1'0,"-1"5"0,-1 4 0,-3 5 357,1 2 0,-4 0 0,4 4 0,-2-2 1,2-1-1,0 1 0,1-2 0,1-1 293,-1-4 0,0-3-352,3-2-326,0-3 1,4 1-1,1-6 24,3-2 0,0-6 0,0-3 0,0-1-94,0-2 1,3 2 0,0 0 0,-1 3 165,-1 0 0,2 1 0,0 4 11,-1 1 1,-4 3 0,-1 4 0,-2 1 371,-1 4 1,0 2-291,1 3 0,-2-1 1,1 3-135,-1 2 0,-1-1 0,-1 1 0,-1-2 0,0-2-1791,0-1 286,1 0 608,1-6 1,1 0-43,2-4 0,1-7 0,4-2 912,1-3 0,2-1 0,2-3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7:29.629"/>
    </inkml:context>
    <inkml:brush xml:id="br0">
      <inkml:brushProperty name="width" value="0.04286" units="cm"/>
      <inkml:brushProperty name="height" value="0.04286" units="cm"/>
      <inkml:brushProperty name="color" value="#CC0066"/>
    </inkml:brush>
  </inkml:definitions>
  <inkml:trace contextRef="#ctx0" brushRef="#br0">57 42 8368,'-2'10'0,"-1"1"0,1 0 0,1 0 769,1 0 0,0 0 0,0-3-346,0 0 1,1-3-515,2-3 1,-1-1 0,4-2-1,2-4 1,2-4 0,0-3 0,-2-2 140,-2-2 1,0 1-1,-3 0 112,-1 2 114,-2 3 1,0-1 0,-3 5 0,-3 4 0,-1 1-308,-1 1 1,-4 1 0,-1 2 0,0 5 0,0 2 0,1 0 0,2-1 0,2 1-67,3 1 1,1-2 340,4-4-244,0 0 0,7 4 0,2-1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7:29.903"/>
    </inkml:context>
    <inkml:brush xml:id="br0">
      <inkml:brushProperty name="width" value="0.04286" units="cm"/>
      <inkml:brushProperty name="height" value="0.04286" units="cm"/>
      <inkml:brushProperty name="color" value="#CC0066"/>
    </inkml:brush>
  </inkml:definitions>
  <inkml:trace contextRef="#ctx0" brushRef="#br0">29 7 8995,'5'8'0,"-3"1"0,-1 1 0,-2 1 0,-1 0 0,-4 1 0,0 2 1157,0 1 0,0-1 0,3-2-986,1 0 0,-1-4 0,1-3 1,3-2-160,3-1 1,5-5 0,1-6-1,4-4-78,2-5 1,3-2 0,0-2 0,-1 3 104,-1 2 0,-4 4 0,-2 3-22,-2 4 1,-2 3 0,-2 7-10,-2 4 1,-2 4 0,-2 4-121,-2 0 1,0 0-1,-4-2 1,2-1-1224,-1-1 0,1 0 1,0-3 1334,2-1 0,0-2 0,3 2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7:30.636"/>
    </inkml:context>
    <inkml:brush xml:id="br0">
      <inkml:brushProperty name="width" value="0.04286" units="cm"/>
      <inkml:brushProperty name="height" value="0.04286" units="cm"/>
      <inkml:brushProperty name="color" value="#CC0066"/>
    </inkml:brush>
  </inkml:definitions>
  <inkml:trace contextRef="#ctx0" brushRef="#br0">33 25 8060,'0'9'133,"-1"1"0,-1 1 1,-1 2-1,-1 1 0,0-1 1,0 0-1,-1-1 1,2-2 653,-1-1 0,1-3 1,4-4-1,2-7 1,3-4-622,1-4 0,1 2 0,0-2 1,0 1-154,0-1 1,1 3 0,-1-1 0,0 2 0,0 2-530,0 1 1,0 2-1,1 2 1,-1-1-654,0 1 0,1 1 0,1 1 1169,1-3 0,3-2 0,-1-3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7:30.933"/>
    </inkml:context>
    <inkml:brush xml:id="br0">
      <inkml:brushProperty name="width" value="0.04286" units="cm"/>
      <inkml:brushProperty name="height" value="0.04286" units="cm"/>
      <inkml:brushProperty name="color" value="#CC0066"/>
    </inkml:brush>
  </inkml:definitions>
  <inkml:trace contextRef="#ctx0" brushRef="#br0">39 33 8032,'-3'9'345,"1"-1"1,-1 0-85,3 0 0,1-3 1,2-5-1,2-3 0,2-5-394,1-1 0,0 0 0,-3 0 1,-2 1-1,-2 0 1030,-1 0-627,0 3 1,-1 2 0,-2 4-1,-2 1 146,-3 4 0,0 1 0,0 1 0,0 1 121,0 2 1,1-2-489,1 2 0,0 1 0,3-1 0,2-1 0,3-1 0,3-2 0,3-1-723,0-4 0,1-1 1,2-1-1,2-1 1,2-1-789,-2 0 0,2-5 1462,-4 2 0,3-2 0,-1-1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5:35.828"/>
    </inkml:context>
    <inkml:brush xml:id="br0">
      <inkml:brushProperty name="width" value="0.08571" units="cm"/>
      <inkml:brushProperty name="height" value="0.08571" units="cm"/>
      <inkml:brushProperty name="color" value="#E71224"/>
    </inkml:brush>
  </inkml:definitions>
  <inkml:trace contextRef="#ctx0" brushRef="#br0">1 0 8033,'0'13'0,"0"1"0,1 4 198,2 2 1,-1 1-1,3 3 1,-2-1 0,0 2-1,0 0 1,0 0 0,0-3-18,1-4 1,-3-2 0,3-4 0,-1-2-1513,-1 0 1,2-5 467,-1-2 863,-2-2 0,3-9 0,-4-2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7:31.865"/>
    </inkml:context>
    <inkml:brush xml:id="br0">
      <inkml:brushProperty name="width" value="0.04286" units="cm"/>
      <inkml:brushProperty name="height" value="0.04286" units="cm"/>
      <inkml:brushProperty name="color" value="#CC0066"/>
    </inkml:brush>
  </inkml:definitions>
  <inkml:trace contextRef="#ctx0" brushRef="#br0">269 1 7838,'-9'0'30,"1"3"0,0-1 1,1 3-1,1 2 150,0 0 0,3 0 0,-1 0 109,0-2 1,1-2-158,0 2 0,1-3 1,-2 2-1,-1-2 138,0 1 1,3 4-1,-3-2 1,1 2 54,-1 1 0,3 1 0,0-1-245,1 0 0,1 0 1,0 0-91,0 0 1,4-3 0,4-2-1,5-3 1,2-1-605,-2-5 1,3 1 0,-3-7 0,2 1 49,-2 0 0,-1 0 0,-5 3 512,-1 0 203,-3 4 1,-3 2 0,-3 7 1101,-3 6 0,-4 5 0,0 5 0,-1 4-809,-1 0 1,2 3 0,-3 0-1,0 0 1,2 0-1,-1-5 1,1 1 0,3-6-1,0-3-117,0-3 1,-3-3 0,0-2 0,1 0-301,1-2 1,-2-3-1,-1 1 1,0-2-1,0-1 1,0 0-137,0 0 1,1-3-1,3-1-659,0 0 1,0-2 0,0-3 0,3-1-1898,2-1 1,3-3 2664,3 0 0,5-5 0,5-2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7:32.554"/>
    </inkml:context>
    <inkml:brush xml:id="br0">
      <inkml:brushProperty name="width" value="0.04286" units="cm"/>
      <inkml:brushProperty name="height" value="0.04286" units="cm"/>
      <inkml:brushProperty name="color" value="#CC0066"/>
    </inkml:brush>
  </inkml:definitions>
  <inkml:trace contextRef="#ctx0" brushRef="#br0">41 21 6344,'-5'3'0,"0"1"276,2 3 1,-1 0-1,2 5 1,-1-1-1,-1 3 1,-1 0-1,2 1 1,-1-2-1,2-2 17,2-1 0,0-1 0,0-1 0,3-3 0,3-3-516,4-4 0,3-6 0,3-6 0,1-1 40,-1-1 1,0-3-1,-2 0 1,-1 0 0,-1 3 129,-2 3 1,-4 2-1,-2 4 103,0 2 1,-1 4 0,-3 1 134,0 4 1,-4 5 0,-1 2 0,-3 2-94,0 3 0,0 0 0,0-1 0,1 0 0,0-2 75,2 2 0,3-3 0,-1-1 1,2-2-764,1-1 0,2-1 0,3-1-580,3-4 1176,2-1 0,2-8 0,0-2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7:32.837"/>
    </inkml:context>
    <inkml:brush xml:id="br0">
      <inkml:brushProperty name="width" value="0.04286" units="cm"/>
      <inkml:brushProperty name="height" value="0.04286" units="cm"/>
      <inkml:brushProperty name="color" value="#CC0066"/>
    </inkml:brush>
  </inkml:definitions>
  <inkml:trace contextRef="#ctx0" brushRef="#br0">123 0 7947,'-4'9'212,"-1"2"0,-2 3 0,-2 2 0,-1 3 0,-2 3 80,-1 1 1,3 3 0,-1-1 0,1 1 0,1-4 0,1-1 0,3-3 0,1-1-462,1-4-22,1-1 1,4-4 0,2-1 0,0-1 0,3-3-1977,0-3 2167,1 0 0,0-7 0,0-2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7:33.293"/>
    </inkml:context>
    <inkml:brush xml:id="br0">
      <inkml:brushProperty name="width" value="0.04286" units="cm"/>
      <inkml:brushProperty name="height" value="0.04286" units="cm"/>
      <inkml:brushProperty name="color" value="#CC0066"/>
    </inkml:brush>
  </inkml:definitions>
  <inkml:trace contextRef="#ctx0" brushRef="#br0">123 49 7746,'0'-8'-145,"0"0"1,0 3 0,1-1 373,2 0 0,-2 1 20,1 0 0,-2 3-1,-2-1 0,-3 2 1,-3 2-1,0 2 181,0 2 1,0 5 0,-1 1-164,-2-1 1,2 3 0,-2 0 0,2 0 0,0 1 74,1 0 1,0-1-1,1 0-268,1-1 0,3-2 1,3-1-570,0-1 1,1-4 0,1-1-1,5-3-74,3-3 1,2-2 0,5-6 0,-2-3 0,0-1 343,-2-1 1,-3 0 0,1 2-1,-2 1 673,-1 1-106,-3 5 0,-5 7 0,-6 5 0,0 3 14,1 0 0,-3 1 0,4 1 0,-2 1-156,1-1 1,3-1 0,-1-1 0,3 0-1274,0 0 1,0 0-865,3 1 1938,-2-5 0,10 0 0,-2-4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7:33.477"/>
    </inkml:context>
    <inkml:brush xml:id="br0">
      <inkml:brushProperty name="width" value="0.04286" units="cm"/>
      <inkml:brushProperty name="height" value="0.04286" units="cm"/>
      <inkml:brushProperty name="color" value="#CC0066"/>
    </inkml:brush>
  </inkml:definitions>
  <inkml:trace contextRef="#ctx0" brushRef="#br0">17 9 8418,'0'8'0,"-1"0"0,0 0 0,-2 0 1009,1 0 0,-2 0 164,2 1-815,-1-5 0,4 0-246,2-4 0,4-1 0,5-3 0,0-3 1,4-3-1,0 0-1110,0 1 1,3-1 0,-7 1 0,1 3 997,-2 1 0,-2 2 0,-1 3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7:34.586"/>
    </inkml:context>
    <inkml:brush xml:id="br0">
      <inkml:brushProperty name="width" value="0.04286" units="cm"/>
      <inkml:brushProperty name="height" value="0.04286" units="cm"/>
      <inkml:brushProperty name="color" value="#CC0066"/>
    </inkml:brush>
  </inkml:definitions>
  <inkml:trace contextRef="#ctx0" brushRef="#br0">0 9 8047,'4'-5'184,"1"3"1,3 1 0,0 1-1,-1 1 1,-1 0 0,-1 3-487,-1 1 0,-1-3 1,-1 4 44,1 0 0,-1 1 0,-2 2 0,0-1-874,-3 0 1131,2 0 0,-10 4 0,2 0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7:35.563"/>
    </inkml:context>
    <inkml:brush xml:id="br0">
      <inkml:brushProperty name="width" value="0.04286" units="cm"/>
      <inkml:brushProperty name="height" value="0.04286" units="cm"/>
      <inkml:brushProperty name="color" value="#CC0066"/>
    </inkml:brush>
  </inkml:definitions>
  <inkml:trace contextRef="#ctx0" brushRef="#br0">1 24 7574,'0'-8'83,"0"2"0,1 2-58,1 0 1,0 2-1,3 5 1,-2 2-1,0 3 1,0 0-177,0 0 0,-1 1 0,-2 1 0,0 1 151,0-1 0,0-1 0,0-1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7:39.786"/>
    </inkml:context>
    <inkml:brush xml:id="br0">
      <inkml:brushProperty name="width" value="0.04286" units="cm"/>
      <inkml:brushProperty name="height" value="0.04286" units="cm"/>
      <inkml:brushProperty name="color" value="#CC0066"/>
    </inkml:brush>
  </inkml:definitions>
  <inkml:trace contextRef="#ctx0" brushRef="#br0">115 1 8250,'-8'0'0,"0"1"0,0 1 0,1 4 34,-1 1 0,2 5 0,-5 0 0,2 2 0,0 0 0,-1-1 0,1 1-34,2-1 0,1 1 0,-2 2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7:40.197"/>
    </inkml:context>
    <inkml:brush xml:id="br0">
      <inkml:brushProperty name="width" value="0.04286" units="cm"/>
      <inkml:brushProperty name="height" value="0.04286" units="cm"/>
      <inkml:brushProperty name="color" value="#CC0066"/>
    </inkml:brush>
  </inkml:definitions>
  <inkml:trace contextRef="#ctx0" brushRef="#br0">1 8 8265,'4'-3'249,"1"2"1,-2-2-1,2 2 1,2 1 0,2 0-1,1 0-99,1 0 1,4 0-1,-2 0 1,2 0 0,0 0-1,1 0 1,1 0-1395,0 0 0,-2 0 0,-3 0 1244,0 0 0,3 0 0,-3 0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7:40.427"/>
    </inkml:context>
    <inkml:brush xml:id="br0">
      <inkml:brushProperty name="width" value="0.04286" units="cm"/>
      <inkml:brushProperty name="height" value="0.04286" units="cm"/>
      <inkml:brushProperty name="color" value="#CC0066"/>
    </inkml:brush>
  </inkml:definitions>
  <inkml:trace contextRef="#ctx0" brushRef="#br0">107 1 8227,'-12'8'-56,"2"1"1,-3 2 123,2 3 1,-1 1 0,2 1 0,0 1 313,3-1 0,-2 0 0,5 1 1,-1-1-102,3 0 1,1-3 0,2-2 0,1-3-530,4-2 0,2-3 0,3-3 0,2 0 0,0-1-360,1-1 0,-2-3 0,2-3 223,-3 0 1,0-3 0,-1-1 0,-2 0 384,-1 0 0,2 2 0,-4-2 0,3-1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5:36.103"/>
    </inkml:context>
    <inkml:brush xml:id="br0">
      <inkml:brushProperty name="width" value="0.08571" units="cm"/>
      <inkml:brushProperty name="height" value="0.08571" units="cm"/>
      <inkml:brushProperty name="color" value="#E71224"/>
    </inkml:brush>
  </inkml:definitions>
  <inkml:trace contextRef="#ctx0" brushRef="#br0">17 0 8429,'13'0'413,"2"0"1,5 0 0,2 0 0,2 1 0,1 3 140,2 5 1,2 0-1,-1 5-368,1-1 1,0 2 0,-5-1 0,-3 0-47,-3 1 0,0 0 0,-10 4 0,-4 3-341,-5 0 1,-8 1 0,-10 4 0,-5 1 0,-5 0-698,-2-3 0,-1 1 693,-3-2 1,1-3 0,-1 0 0,1-1 204,2 1 0,2-1 0,4-3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7:40.756"/>
    </inkml:context>
    <inkml:brush xml:id="br0">
      <inkml:brushProperty name="width" value="0.04286" units="cm"/>
      <inkml:brushProperty name="height" value="0.04286" units="cm"/>
      <inkml:brushProperty name="color" value="#CC0066"/>
    </inkml:brush>
  </inkml:definitions>
  <inkml:trace contextRef="#ctx0" brushRef="#br0">113 0 8278,'-3'9'0,"-3"2"0,-1 3 0,-1 4 302,0 1 1,-3 3 0,-1 1 0,0 2 176,0-1 1,2 1 0,2-6 0,2-1-243,0-4 1,5-2 0,-1-5-243,4-1 1,2-4-1,5-4 1,2-5-243,3-3 0,1-5 0,2-5 122,-1-1 1,0 2-1,0-1 1,-2 3-1,-2 4 129,-3 3 0,1 6 0,-5 1 0,2 3 181,-2 3 0,-1 2 0,-4 6 0,0 3-215,0 1 0,0 4 0,-1 0 0,-1-2-423,-1-2 0,-2-1 0,2-3-674,1-1-770,1-1 1897,1-4 0,4-5 0,1-5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7:41.319"/>
    </inkml:context>
    <inkml:brush xml:id="br0">
      <inkml:brushProperty name="width" value="0.04286" units="cm"/>
      <inkml:brushProperty name="height" value="0.04286" units="cm"/>
      <inkml:brushProperty name="color" value="#CC0066"/>
    </inkml:brush>
  </inkml:definitions>
  <inkml:trace contextRef="#ctx0" brushRef="#br0">1 122 7453,'8'0'0,"0"0"15,0 0 0,0-4 0,1-2 0,-1-1 0,0-1 0,0 0 1,0 0-80,0 0 0,0-3 1,-2 0-1,-1 0 0,-2 0 1,-1 0 136,-1 1 0,-2 5 1,-2 2-1,-2 3 169,-2 3 0,-2 1 0,1 4 0,0 1 324,0 2 1,3-2-1,0 3 1,1-1-168,3 0 0,0 1 0,1-2 0,0 1-168,0-1 0,1-1 0,1-1-273,4 0 1,1-3 0,1-3-1323,0-1 1084,0-1 1,3 0-1,0-1-257,-1-1 0,0 0 0,0-4 1,1 0-1,-1-1-234,-1-1 1,-1 0 770,0 3 0,1-6 0,-1 2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7:41.571"/>
    </inkml:context>
    <inkml:brush xml:id="br0">
      <inkml:brushProperty name="width" value="0.04286" units="cm"/>
      <inkml:brushProperty name="height" value="0.04286" units="cm"/>
      <inkml:brushProperty name="color" value="#CC0066"/>
    </inkml:brush>
  </inkml:definitions>
  <inkml:trace contextRef="#ctx0" brushRef="#br0">33 0 8353,'-5'4'390,"-1"1"0,4 4 0,-4 1 0,1 0 0,0 0-168,2 0 1,3-2 0,0-1 0,3-2-1,3-3 1,2-4-86,3-3 0,-2-3 1,2-2-212,-2-1 0,2 1 0,-1 5-33,0 2 1,-1 4 0,-4 3-6,-2 4 0,-2 6 0,-1-1 1,-1 0 128,-2 1 0,-1-1 1,-2 0-18,1-2 0,-1-2 0,-2-1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7:48.259"/>
    </inkml:context>
    <inkml:brush xml:id="br0">
      <inkml:brushProperty name="width" value="0.04286" units="cm"/>
      <inkml:brushProperty name="height" value="0.04286" units="cm"/>
      <inkml:brushProperty name="color" value="#CC0066"/>
    </inkml:brush>
  </inkml:definitions>
  <inkml:trace contextRef="#ctx0" brushRef="#br0">120 1 7917,'-5'0'153,"0"1"1,1 3 0,1 4 261,-1 6 0,-1 4 0,-3 4 1,-1 4-1,1 5 0,-1 3 1,0 4-1,-2-1 0,1-2-8,2-4 1,-1-5-1,5-3 1,-1-4 0,2-3-1,3-5 1,3-2 0,2-3-96,3-4 1,2-2 0,1-2 0,3-4-268,3-2 1,0 0 0,0-1-1,-1 1-461,-1 3 1,0-2 0,-4 4 0,0 1-363,-2 1 0,0 1-2096,0 0 0,-4 1 2874,1 2 0,0 2 0,2 3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7:50.933"/>
    </inkml:context>
    <inkml:brush xml:id="br0">
      <inkml:brushProperty name="width" value="0.04286" units="cm"/>
      <inkml:brushProperty name="height" value="0.04286" units="cm"/>
      <inkml:brushProperty name="color" value="#CC0066"/>
    </inkml:brush>
  </inkml:definitions>
  <inkml:trace contextRef="#ctx0" brushRef="#br0">9 11 8005,'0'-6'-433,"0"2"1,0 3 432,0 5 0,-4 3 0,-1 1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7:51.133"/>
    </inkml:context>
    <inkml:brush xml:id="br0">
      <inkml:brushProperty name="width" value="0.04286" units="cm"/>
      <inkml:brushProperty name="height" value="0.04286" units="cm"/>
      <inkml:brushProperty name="color" value="#CC0066"/>
    </inkml:brush>
  </inkml:definitions>
  <inkml:trace contextRef="#ctx0" brushRef="#br0">43 1 8005,'-1'8'178,"-1"1"1,-1-1-1,-1 1 1,-1 0 87,0-1 1,3 1-1,-1-1 1,0 1 0,0 0-1,1-1-977,1 1-419,1-4-413,0-2 1543,0-3 0,-4 4 0,-1 1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7:51.622"/>
    </inkml:context>
    <inkml:brush xml:id="br0">
      <inkml:brushProperty name="width" value="0.04286" units="cm"/>
      <inkml:brushProperty name="height" value="0.04286" units="cm"/>
      <inkml:brushProperty name="color" value="#CC0066"/>
    </inkml:brush>
  </inkml:definitions>
  <inkml:trace contextRef="#ctx0" brushRef="#br0">138 17 7387,'-6'-3'371,"0"0"0,1 0 1,-3 2-1,1-1-98,2-1 0,3 1 1,-2 5-1,1 3 1,0 2-1,1 1 1,1 3 15,1 2 1,-1-1-1,-1 1-205,-1-2 0,1 3 0,1-5 0,-1-1 139,-1-3 1,-4-1-21,1 1 1,-1-2-331,-2-4 1,1-4 0,-1-1-1,1-1 1,2 1-765,0-2 1,4 2-1,-1-1 1,2 0 890,1-2 0,8-4 0,1-2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7:52.594"/>
    </inkml:context>
    <inkml:brush xml:id="br0">
      <inkml:brushProperty name="width" value="0.04286" units="cm"/>
      <inkml:brushProperty name="height" value="0.04286" units="cm"/>
      <inkml:brushProperty name="color" value="#CC0066"/>
    </inkml:brush>
  </inkml:definitions>
  <inkml:trace contextRef="#ctx0" brushRef="#br0">60 1 7964,'-3'-1'343,"-1"4"0,-1 4 87,-1 1 0,1 4 0,0 0 0,0 1-28,1-1 1,1 2 0,-2-2-28,1-2 0,1 0 1,2-2 18,-2-3-299,3-1 0,-3-4-119,6 0 1,0-4 0,4-1-1,-1-3-8,0-1 0,2 1 0,1-1 0,0 1-63,3-1 0,-3-1 0,4 0 0,-2-1 90,1 0 0,-1 1 149,-2 2 0,-1 3 1,1 2 52,-1 2 0,-3 2 0,-2 2 1,-2 3-1,-1 2 106,0 4 0,0-3 0,0 4 1,0-2-109,0 1 0,-1-1 1,-1-2-309,-1-1 0,0 1 0,2-1-692,-1-3 1,1 0-343,-2-2 0,3-2-128,3 2 1,-1-5 0,3-2-722,2-1 1996,1 0 0,0-4 0,1 0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7:52.883"/>
    </inkml:context>
    <inkml:brush xml:id="br0">
      <inkml:brushProperty name="width" value="0.04286" units="cm"/>
      <inkml:brushProperty name="height" value="0.04286" units="cm"/>
      <inkml:brushProperty name="color" value="#CC0066"/>
    </inkml:brush>
  </inkml:definitions>
  <inkml:trace contextRef="#ctx0" brushRef="#br0">25 17 8079,'0'9'65,"0"0"0,0 0 0,-1 2 831,-2 0 0,2 1-380,-2-4 0,2 4 1,1-1-1,1-1-344,2-4 1,2-2 0,4-5-140,-1-2 1,0-4-1,-2-6 1,0 0-1,0-1-235,-1 0 0,-1-1 0,-4 3 4,0 2 0,0 0 0,-1 3 152,-2 1 0,-2 2 0,-4 4 1,1 0-110,-1 0 0,1 4 0,-1 1 0,1 1-277,3-1 1,-2-2 0,4 3-430,1 1 0,2-4 861,3 0 0,6-2 0,4-1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7:53.200"/>
    </inkml:context>
    <inkml:brush xml:id="br0">
      <inkml:brushProperty name="width" value="0.04286" units="cm"/>
      <inkml:brushProperty name="height" value="0.04286" units="cm"/>
      <inkml:brushProperty name="color" value="#CC0066"/>
    </inkml:brush>
  </inkml:definitions>
  <inkml:trace contextRef="#ctx0" brushRef="#br0">4 16 8079,'0'9'607,"0"-1"496,0 1 0,0-1 116,0 1-973,-4-4 1,7-2 0,0-6-1,3-3-48,3-2 0,0 0 0,-1-1 0,1 1-223,-1-1 1,1 3 116,0 1 1,-4 3 0,0 0 0,-1 4 149,-2 3 0,-1 4 1,-1 1-166,0 2 0,-3 0 0,-1-1 1,0 0-1,0 0 172,-1-2-1176,3-4-1442,-2-1 0,5-5 2369,2-2 0,2-2 0,3-3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5:36.697"/>
    </inkml:context>
    <inkml:brush xml:id="br0">
      <inkml:brushProperty name="width" value="0.08571" units="cm"/>
      <inkml:brushProperty name="height" value="0.08571" units="cm"/>
      <inkml:brushProperty name="color" value="#E71224"/>
    </inkml:brush>
  </inkml:definitions>
  <inkml:trace contextRef="#ctx0" brushRef="#br0">0 1 8632,'0'9'0,"0"0"0,0 4 0,0 4 0,0 6 0,0 5 340,0 4 1,0 2 0,1 0 0,1-2 0,1-3 0,-1-3-1,-1-3 1,0-2-275,2-3 0,-2-5 0,3-2-537,-1-4 0,-1-3 0,3-5 471,-1-2 0,3-6 0,-2-4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7:53.934"/>
    </inkml:context>
    <inkml:brush xml:id="br0">
      <inkml:brushProperty name="width" value="0.04286" units="cm"/>
      <inkml:brushProperty name="height" value="0.04286" units="cm"/>
      <inkml:brushProperty name="color" value="#CC0066"/>
    </inkml:brush>
  </inkml:definitions>
  <inkml:trace contextRef="#ctx0" brushRef="#br0">35 9 8073,'-1'8'0,"-1"1"0,-1 0 0,0 2 0,0 1 520,1 2 0,-4-3 0,2 2 1,0 0-1,0-3 0,2 0 1,1-3 74,1-4 0,0-3 1,1-7-1,1-3 0,2 1-474,1-1 0,1-1-290,2-1 0,-2 1 0,0 3 0,0 1 0,2 2-325,1-2-297,-1 3 1,-2-2 0,0 3 0,0 0 640,2-1 0,1 3 0,-1-3-323,1 0 473,-1 3 0,1-6 0,0 2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7:54.277"/>
    </inkml:context>
    <inkml:brush xml:id="br0">
      <inkml:brushProperty name="width" value="0.04286" units="cm"/>
      <inkml:brushProperty name="height" value="0.04286" units="cm"/>
      <inkml:brushProperty name="color" value="#CC0066"/>
    </inkml:brush>
  </inkml:definitions>
  <inkml:trace contextRef="#ctx0" brushRef="#br0">1 77 8212,'0'8'294,"4"-3"0,1-2 0,3-6-322,1-3 0,-1-1 0,1-2 0,0 1-7,-1-1 0,-2 0 1,-1 1-1,-1-1 0,0 1 388,0-1-79,-1 4 0,-7 2 77,-2 6 0,2-1 0,-3 4 1,-2 1-1,-1 0 456,-1 2 0,3 0 1,1 2-1,1 0 182,0 0-832,2-2 0,0 0 1,4 0 112,0-1 1,0-2-325,0 0 0,4-2 1,2 2-1,1-3 1,3-2-846,1-1 1,0 0-1,3-1 1,1-2-212,2-3 1,-3-1 0,-1-2 0,0 1-870,-3-1 1979,0 0 0,-2-3 0,1-1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7:55.256"/>
    </inkml:context>
    <inkml:brush xml:id="br0">
      <inkml:brushProperty name="width" value="0.04286" units="cm"/>
      <inkml:brushProperty name="height" value="0.04286" units="cm"/>
      <inkml:brushProperty name="color" value="#CC0066"/>
    </inkml:brush>
  </inkml:definitions>
  <inkml:trace contextRef="#ctx0" brushRef="#br0">215 1 7588,'-9'0'502,"1"1"-306,-1 1 1,3 0 0,1 3-1,-1 0 184,1 0 0,-2 0 0,1 4-21,-2 0 0,3-1 1,-1 1-1,0-1-189,1 1 0,1-3 0,4-1-184,0 2 1,1 0 0,2-1-81,3-4 1,2-4-193,0-4 1,4-2 0,-1-1 0,0-2-1,-2 0 163,0 0 0,-3 5 417,-1 4 0,-3 2 0,1 3 0,-2 7 539,-1 6 0,-1 5 0,-2 6 1,-4 1-396,-3 0 0,0 1 1,-2-4-1,1-2 1,-2-3-98,0-2 0,2-5 0,-1-1 0,0-4 88,1-2 1,-1-2-1,4-4 1,-1 0-817,1 0 0,-1 0 0,1-1-229,-1-2 0,1 1 1,2-4-1,1 0 1,1-2-521,2-1 0,1 1 0,1-1 1,1 1-87,2-1 0,2 1 0,4 2 1222,3 0 0,-3 0 0,4-2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7:55.916"/>
    </inkml:context>
    <inkml:brush xml:id="br0">
      <inkml:brushProperty name="width" value="0.04286" units="cm"/>
      <inkml:brushProperty name="height" value="0.04286" units="cm"/>
      <inkml:brushProperty name="color" value="#CC0066"/>
    </inkml:brush>
  </inkml:definitions>
  <inkml:trace contextRef="#ctx0" brushRef="#br0">52 14 7582,'-6'3'0,"0"1"0,1 1 0,-1 1 340,0 2 1,3 3 0,-2 2-1,-1-1 1,1 1 0,2-3-1,2 0 1,1-2-20,0 1 0,1-4 0,2-3 0,4-4-569,3-4 0,1-4 1,2-3-1,1 0 0,-2-3-93,0 0 1,0 2-1,-4 1 125,-3 0 1,0 3 515,-2 4 1,-2 6 0,1 6 0,-4 2-26,-4 4 0,1-2 1,0 4-1,-1 2 1,0-1-10,0-1 1,5 2 0,-2-5 0,2 0-229,1-2 0,0 0 0,1-2-1563,2-1 1,1 1 1524,5-4 0,3-4 0,2-4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7:56.605"/>
    </inkml:context>
    <inkml:brush xml:id="br0">
      <inkml:brushProperty name="width" value="0.04286" units="cm"/>
      <inkml:brushProperty name="height" value="0.04286" units="cm"/>
      <inkml:brushProperty name="color" value="#CC0066"/>
    </inkml:brush>
  </inkml:definitions>
  <inkml:trace contextRef="#ctx0" brushRef="#br0">104 7 8868,'-4'-5'0,"-1"3"0,0 5 0,2 6 0,0 4 0,-1 4 528,-1 3 1,0 2 0,-1 5 0,0 1 0,-1-1-1,0-1-200,-2-2 0,0-2 0,2 1 0,1-4 0,2-4 1,1-3-1,0-3-1993,2 0 980,0-4 0,1-2 0,0-6 45,0-3 1,0-2 0,1 0 0,0-2 639,2-1 0,4-3 0,-2-3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7:57.200"/>
    </inkml:context>
    <inkml:brush xml:id="br0">
      <inkml:brushProperty name="width" value="0.04286" units="cm"/>
      <inkml:brushProperty name="height" value="0.04286" units="cm"/>
      <inkml:brushProperty name="color" value="#CC0066"/>
    </inkml:brush>
  </inkml:definitions>
  <inkml:trace contextRef="#ctx0" brushRef="#br0">87 52 6019,'0'-6'16,"0"1"1,0-2 141,0-1 0,0 2 0,0 1 1,-1-1 157,-2 1 1,1 1 0,-4 4-30,0 0 1,-2 4 0,0 2 0,2 2-70,0 0 0,1 2 1,-2 0-1,2 3 104,-2 0 0,2-1 1,0 1-1,2-1-169,1-1 1,1-2-325,1 0 0,1-4-90,2-2 0,1-3 1,6-4-1,0-4 1,3-3-46,0-3 1,-1 0-1,1-3 1,-1 1-1,-2 0 215,-3 2 1,-1 6-1,-3 0 1,0 1 189,1 2 306,-3 1 0,2 8 0,-5 2-53,-1 2 0,-4 0 0,2 1 0,0-1-183,-1 1-59,4 0 1,-5-1-1,5 1 27,0-1 1,1 1-1086,1 0 0,1-2 408,1-1 1,3-2 0,4-4-1243,-1 0 1782,-3 0 0,3-4 0,-3-1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7:57.433"/>
    </inkml:context>
    <inkml:brush xml:id="br0">
      <inkml:brushProperty name="width" value="0.04286" units="cm"/>
      <inkml:brushProperty name="height" value="0.04286" units="cm"/>
      <inkml:brushProperty name="color" value="#CC0066"/>
    </inkml:brush>
  </inkml:definitions>
  <inkml:trace contextRef="#ctx0" brushRef="#br0">1 34 8053,'9'0'-169,"-5"4"0,-1 2 394,-2 2 1,-1 4 0,0 1 0,0 1 0,0-5 0,1-5 0,3-7 0,4-4 0,3-4 0,1-1 0,2-2 0,-1 0 0,1 1 0,-2 1-940,-1 3 0,-3 4 0,4 2 1,-3 2-1,0 1 714,-1 0 0,-3 4 0,-1 1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8:13.079"/>
    </inkml:context>
    <inkml:brush xml:id="br0">
      <inkml:brushProperty name="width" value="0.04286" units="cm"/>
      <inkml:brushProperty name="height" value="0.04286" units="cm"/>
      <inkml:brushProperty name="color" value="#CC0066"/>
    </inkml:brush>
  </inkml:definitions>
  <inkml:trace contextRef="#ctx0" brushRef="#br0">20 1 8145,'0'7'211,"0"2"1,0 2-1,0 4 1,0 6-1,0 5 1,0 6 0,0 3-1,0 3 158,0 2 1,0 1 0,0-4 0,0-2-1,0-3 1,0-4 0,0-3 0,0-2-578,0-3 0,0-6 1,0-1-1,0-2-2027,0-2 1,-1-5 2234,-2-4 0,-3-8 0,-3-7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8:13.540"/>
    </inkml:context>
    <inkml:brush xml:id="br0">
      <inkml:brushProperty name="width" value="0.04286" units="cm"/>
      <inkml:brushProperty name="height" value="0.04286" units="cm"/>
      <inkml:brushProperty name="color" value="#CC0066"/>
    </inkml:brush>
  </inkml:definitions>
  <inkml:trace contextRef="#ctx0" brushRef="#br0">8 94 8124,'-3'-9'298,"0"-1"0,2 1 1,3-1-1,4 0 0,3-1 84,0 2 0,5-2 0,2 7 1,3 0-1,2-1 0,1 3 0,-1 2-220,-1 3 0,-2 3 1,-2 3-1,-3 1 1,-3-1-1,-1 1 1,-3 0-1,-3 2 1,-3 2-75,-3 0 1,-6 2-1,-7 3 1,-2 0-510,-1 0 0,0 0 0,0 0 1,0-1-1153,0-2 1,4 1 1572,2-4 0,7-1 0,2-2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8:14.117"/>
    </inkml:context>
    <inkml:brush xml:id="br0">
      <inkml:brushProperty name="width" value="0.04286" units="cm"/>
      <inkml:brushProperty name="height" value="0.04286" units="cm"/>
      <inkml:brushProperty name="color" value="#CC0066"/>
    </inkml:brush>
  </inkml:definitions>
  <inkml:trace contextRef="#ctx0" brushRef="#br0">1 77 8176,'0'9'0,"0"1"0,0 0 0,0 2 0,0 1 2173,0-2 1,0 0-1984,0-2 1,0-8-1,0-5 1,1-6-1,2-6 1,2-1 0,2 0-1,-1 2 1,0 0-315,0 1 1,1 2-1,-3-1-266,1 3 0,-1 4 0,2 2 0,1 1-512,2 0 0,-2 0 1,2 3-1,1 0 902,1 0 0,4 4 0,-1 1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5:36.928"/>
    </inkml:context>
    <inkml:brush xml:id="br0">
      <inkml:brushProperty name="width" value="0.08571" units="cm"/>
      <inkml:brushProperty name="height" value="0.08571" units="cm"/>
      <inkml:brushProperty name="color" value="#E71224"/>
    </inkml:brush>
  </inkml:definitions>
  <inkml:trace contextRef="#ctx0" brushRef="#br0">0 70 8173,'1'-8'210,"2"2"1,-1-1 0,4 2 0,1-1 1,0 0 0,3 1 1,1-1-1,0 1-556,0 1 1,1-2 0,0 3-1,-1 1 344,-2 1 0,0 1 0,0 0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8:14.356"/>
    </inkml:context>
    <inkml:brush xml:id="br0">
      <inkml:brushProperty name="width" value="0.04286" units="cm"/>
      <inkml:brushProperty name="height" value="0.04286" units="cm"/>
      <inkml:brushProperty name="color" value="#CC0066"/>
    </inkml:brush>
  </inkml:definitions>
  <inkml:trace contextRef="#ctx0" brushRef="#br0">39 86 8538,'0'10'0,"0"-1"0,1 0 0,2-4 143,3-5 0,2-5 0,-1-7 1,-1-2-1,1 1 0,-2-2-12,-2 0 1,-2 3-1,-1 0 1,-1 2 0,-2 4-1,-3 3 1,-3 2-1,0 1 1,-1 1 673,1 2 0,-1 2-628,1 5 0,0-1-346,3 1 0,2-1 0,4 1 1,0-1-422,0 1 1,4-2 0,2-1-721,3-4 773,0-2 1,2-1 536,2 0 0,-3 0 0,4 0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8:14.628"/>
    </inkml:context>
    <inkml:brush xml:id="br0">
      <inkml:brushProperty name="width" value="0.04286" units="cm"/>
      <inkml:brushProperty name="height" value="0.04286" units="cm"/>
      <inkml:brushProperty name="color" value="#CC0066"/>
    </inkml:brush>
  </inkml:definitions>
  <inkml:trace contextRef="#ctx0" brushRef="#br0">0 57 8287,'0'10'0,"1"-1"352,2 1 1,-1-1 0,1 1-1,-1-2-97,1-2 0,-1-1-234,4-5 1,0-2 0,1-4 0,-2-4 0,1-4-1,-2-2 1,0 0 0,-1 2 0,0 0-35,1 2 1,-2 3-1,-5 2 242,-4 4 1,-1 2 0,-2 2 0,1 1 187,-1 2 1,2 3 0,1-1-500,4 3 0,2 0 0,1 1-365,0-1 0,1-2 0,2-2 447,4-1 0,5-1 0,3-3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8:15.032"/>
    </inkml:context>
    <inkml:brush xml:id="br0">
      <inkml:brushProperty name="width" value="0.04286" units="cm"/>
      <inkml:brushProperty name="height" value="0.04286" units="cm"/>
      <inkml:brushProperty name="color" value="#CC0066"/>
    </inkml:brush>
  </inkml:definitions>
  <inkml:trace contextRef="#ctx0" brushRef="#br0">238 5 7919,'-8'-4'383,"0"4"1,3 6-1,0 5 1,1 6-1,-1 4 1,3 6 82,1 3 0,1 7 1,0 5-1,0-1 0,0 0 1,0 0-1,1-1 0,1-2 1,2-3 1645,-2-3-1983,-1-3 1,-1-1-1,0-3 1,-1-3 0,-2-3 29,-4-3 0,-1 1 0,-3-4 0,0-2-667,-2 0 1,-5-6 0,0-2 0,-4-2-4647,-2-1 5154,2-8 0,-5-7 0,3-9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8:15.221"/>
    </inkml:context>
    <inkml:brush xml:id="br0">
      <inkml:brushProperty name="width" value="0.04286" units="cm"/>
      <inkml:brushProperty name="height" value="0.04286" units="cm"/>
      <inkml:brushProperty name="color" value="#CC0066"/>
    </inkml:brush>
  </inkml:definitions>
  <inkml:trace contextRef="#ctx0" brushRef="#br0">1 86 8010,'9'-10'0,"1"1"0,-1-1 0,1 1 0,0 0 168,3 3 1,1-1 0,3 3 0,-3 1 96,0-1 0,2 3-265,-3-2 0,3-2 0,-1-1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8:15.590"/>
    </inkml:context>
    <inkml:brush xml:id="br0">
      <inkml:brushProperty name="width" value="0.04286" units="cm"/>
      <inkml:brushProperty name="height" value="0.04286" units="cm"/>
      <inkml:brushProperty name="color" value="#CC0066"/>
    </inkml:brush>
  </inkml:definitions>
  <inkml:trace contextRef="#ctx0" brushRef="#br0">20 10 7919,'-6'-4'0,"-2"2"0,3-2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8:15.750"/>
    </inkml:context>
    <inkml:brush xml:id="br0">
      <inkml:brushProperty name="width" value="0.04286" units="cm"/>
      <inkml:brushProperty name="height" value="0.04286" units="cm"/>
      <inkml:brushProperty name="color" value="#CC0066"/>
    </inkml:brush>
  </inkml:definitions>
  <inkml:trace contextRef="#ctx0" brushRef="#br0">0 10 8083,'0'-9'0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8:18.642"/>
    </inkml:context>
    <inkml:brush xml:id="br0">
      <inkml:brushProperty name="width" value="0.04286" units="cm"/>
      <inkml:brushProperty name="height" value="0.04286" units="cm"/>
      <inkml:brushProperty name="color" value="#CC0066"/>
    </inkml:brush>
  </inkml:definitions>
  <inkml:trace contextRef="#ctx0" brushRef="#br0">0 0 8853,'0'10'0,"0"0"0,0 2 0,0 3 0,0 3 0,0 5 0,0 3 0,0 4 0,0-1 0,0 1 498,0-3 0,0-6 1,0-2-1,1-5 1,2-4-1,5-4 1,2-4-1,4-4 1,0-5-542,0-5 1,1-3 0,-2-4 0,-1 1-1,-2 2 1,0 4 469,-1 1 1,0 7 0,-3 5 0,-2 8 0,-1 5 655,1 4 1,-1 0-685,-3-2 0,0 1 1,1-4-1,2-3-443,3-2 0,1-11 0,1-8 0,4-10 0,0-7-941,2-4 1,1-5-1,-5 5-286,-1 1 1,-6 10-1,0 5 47,-2 5 1,-2 8-1,-1 5 1224,-1 6 0,-5 8 0,3-1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8:19.261"/>
    </inkml:context>
    <inkml:brush xml:id="br0">
      <inkml:brushProperty name="width" value="0.04286" units="cm"/>
      <inkml:brushProperty name="height" value="0.04286" units="cm"/>
      <inkml:brushProperty name="color" value="#CC0066"/>
    </inkml:brush>
  </inkml:definitions>
  <inkml:trace contextRef="#ctx0" brushRef="#br0">9 29 7982,'-3'-7'350,"0"1"0,1 4 0,5-1 0,3 2 0,4 1 0,1 0 140,2 0 1,4 0 0,-1 0 0,2 0 0,1-1 0,0-1 0,0-2-798,0 2 1,-1 1 0,-1 1 0,-3 0-982,0 0 0,-1 0 0,-4 1 1288,1 2 0,-1 7 0,1 5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8:19.461"/>
    </inkml:context>
    <inkml:brush xml:id="br0">
      <inkml:brushProperty name="width" value="0.04286" units="cm"/>
      <inkml:brushProperty name="height" value="0.04286" units="cm"/>
      <inkml:brushProperty name="color" value="#CC0066"/>
    </inkml:brush>
  </inkml:definitions>
  <inkml:trace contextRef="#ctx0" brushRef="#br0">86 1 7982,'-9'4'0,"2"2"409,1 3 1,2 1-1,-1 3 1,0 3 0,1 3-1,-2 2 1,2 2-174,0 1 0,-2-1 0,2 1 0,1-1 0,0-3 1,0-2-794,1-2 0,1-1 0,0 0 0,-1-2 557,-2-2 0,1-6 0,3-1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8:23.187"/>
    </inkml:context>
    <inkml:brush xml:id="br0">
      <inkml:brushProperty name="width" value="0.04286" units="cm"/>
      <inkml:brushProperty name="height" value="0.04286" units="cm"/>
      <inkml:brushProperty name="color" value="#CC0066"/>
    </inkml:brush>
  </inkml:definitions>
  <inkml:trace contextRef="#ctx0" brushRef="#br0">314 20 7728,'-5'4'1787,"-4"-3"-1375,8 3-108,-3-4 87,4 0-267,0 0 0,-3-1-16,0-2-56,0 2 1,2-3 160,-3 4-153,3-4 1,-4 2-1,3-2 25,-1 0 0,-5 3 29,2-2 0,-2 2-58,-2 1 0,1 3 0,-1 1 1,1 1-47,-1 3 0,-2 0 0,-1 2 1,2-1-25,4 1 0,0-1 0,3 1 13,2-1 0,1 2 0,1 0 0,1 2 58,2-1 1,3 1-1,3 1 1,2 1 0,0 1-47,2-1 1,0 2 0,-4-2-1,0 1 43,-3 0 0,1-5 0,-3 2 0,-2-2 49,-1-2 1,-2-2-1,-3-2 1,-2-1-72,-2-2 1,-5-2-1,-1-2 1,0-2-10,-3-1 0,-4-2 1,-2-1-1,3 0-42,3 2 1,1 3 0,2-2-1,1-1-1833,3 1 1,-2 3 1851,6-1 0,-3 2 0,0 1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5:37.084"/>
    </inkml:context>
    <inkml:brush xml:id="br0">
      <inkml:brushProperty name="width" value="0.08571" units="cm"/>
      <inkml:brushProperty name="height" value="0.08571" units="cm"/>
      <inkml:brushProperty name="color" value="#E71224"/>
    </inkml:brush>
  </inkml:definitions>
  <inkml:trace contextRef="#ctx0" brushRef="#br0">30 105 8124,'-9'8'-586,"1"-3"1880,-1-2 0,5-3-1089,4-3 0,5 2 1,7-6-1,2-2-294,3-2 1,-3-1-1,1 1 1,3 0-491,1 0 579,2-3 0,-4 1 0,0-4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8:25.468"/>
    </inkml:context>
    <inkml:brush xml:id="br0">
      <inkml:brushProperty name="width" value="0.04286" units="cm"/>
      <inkml:brushProperty name="height" value="0.04286" units="cm"/>
      <inkml:brushProperty name="color" value="#CC0066"/>
    </inkml:brush>
  </inkml:definitions>
  <inkml:trace contextRef="#ctx0" brushRef="#br0">96 0 7894,'-7'1'122,"2"2"0,0 5 0,1 3 0,-2 5 0,1 3 0,-1 3 1,-1 4 145,1 1 0,1 5 0,-3 0 0,3-2 0,0 0 0,1-3 0,-1 0 0,2-4-467,-1-3 1,3 0 0,-2-7 0,2-2-1232,1 0-348,0-6 1778,0-1 0,0-4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8:25.716"/>
    </inkml:context>
    <inkml:brush xml:id="br0">
      <inkml:brushProperty name="width" value="0.04286" units="cm"/>
      <inkml:brushProperty name="height" value="0.04286" units="cm"/>
      <inkml:brushProperty name="color" value="#CC0066"/>
    </inkml:brush>
  </inkml:definitions>
  <inkml:trace contextRef="#ctx0" brushRef="#br0">1 67 8111,'4'-5'401,"-2"1"0,4 3 0,2-1-220,0-2 1,2-2 0,0 3 0,3 0-72,3-1 1,1 1-1,1-2 1,-2 1-135,1 2 0,3-2 0,-5 0 0,0 2-303,-2 1 1,0 0-1,0-1-479,-1-1 806,-2 0 0,-5 7 0,0 1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8:25.905"/>
    </inkml:context>
    <inkml:brush xml:id="br0">
      <inkml:brushProperty name="width" value="0.04286" units="cm"/>
      <inkml:brushProperty name="height" value="0.04286" units="cm"/>
      <inkml:brushProperty name="color" value="#CC0066"/>
    </inkml:brush>
  </inkml:definitions>
  <inkml:trace contextRef="#ctx0" brushRef="#br0">1 76 7545,'9'0'-162,"1"0"1,3-1-1,3-1 1,2-2-1,2-1 1,2-3 188,4 0 0,-3 1 0,-1 1 0,-2-1-27,-1-2 0,4 0 0,2-1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8:26.336"/>
    </inkml:context>
    <inkml:brush xml:id="br0">
      <inkml:brushProperty name="width" value="0.04286" units="cm"/>
      <inkml:brushProperty name="height" value="0.04286" units="cm"/>
      <inkml:brushProperty name="color" value="#CC0066"/>
    </inkml:brush>
  </inkml:definitions>
  <inkml:trace contextRef="#ctx0" brushRef="#br0">58 132 7968,'4'5'-59,"2"-1"0,-1-4 1,1-4-1,-1-3 1,0-3-1,3-4 0,-1 0 1,-1-1 62,-2 1 0,-3 2 0,-1-1 0,0 3 0,-1 1 0,-3 2 0,-2 2 0,-2 0 558,-2 3 1,-3 4-1,1 3 1,0 0-350,2 2 1,0 5-1,1 1 1,0-1-217,3 2 1,2-4 0,4 3-546,0-2 0,4-5 0,2-1 0,3 0 0,1-3 548,3-1 0,-3-6 0,4 0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8:26.669"/>
    </inkml:context>
    <inkml:brush xml:id="br0">
      <inkml:brushProperty name="width" value="0.04286" units="cm"/>
      <inkml:brushProperty name="height" value="0.04286" units="cm"/>
      <inkml:brushProperty name="color" value="#CC0066"/>
    </inkml:brush>
  </inkml:definitions>
  <inkml:trace contextRef="#ctx0" brushRef="#br0">29 38 7697,'-6'4'-462,"3"3"0,-1-2 1429,1 1-441,0 1 0,3-1 0,0 0-40,0 2 1,0 0-1,0 2 1,-1-1 97,-3 1 1,3-4 0,-2 0 690,2 2-1276,1-4 1,0-1 0,1-6 0,2-4-525,4-5 1,4-3-1,3-4 1,0 1 128,-1 2 0,1 0 0,-2 3 0,0 2-259,0 4 655,-6 3 0,3 0 0,-4-2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8:27.636"/>
    </inkml:context>
    <inkml:brush xml:id="br0">
      <inkml:brushProperty name="width" value="0.04286" units="cm"/>
      <inkml:brushProperty name="height" value="0.04286" units="cm"/>
      <inkml:brushProperty name="color" value="#CC0066"/>
    </inkml:brush>
  </inkml:definitions>
  <inkml:trace contextRef="#ctx0" brushRef="#br0">48 113 7899,'-6'6'239,"0"0"0,1 2 93,0 0 0,3-1-172,-1-1 1,3-4-236,3 1 1,3-3 0,6-3 0,1-3 0,1-3 0,0-1-145,-2-3 1,1-1 0,0-3 194,-1 2 0,-3 2 0,-3-2 0,-2 1 176,-3 3 0,-2 1 0,-3 4 1,-2 4 441,-2 4 1,-6 3 0,-2 5-65,-2-1 0,2 5 0,1 1 0,2 1 0,1-1-134,2 2 0,1-3 0,3 0 0,3-2-270,2 1 0,1 0 0,1-4-492,2 1 0,2-5 0,6-2 0,1-2-668,4-1 0,2 0 1,1-1-1,0-2-283,0-3 1,0-3 1316,0 0 0,0-1 0,0 1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8:28.143"/>
    </inkml:context>
    <inkml:brush xml:id="br0">
      <inkml:brushProperty name="width" value="0.04286" units="cm"/>
      <inkml:brushProperty name="height" value="0.04286" units="cm"/>
      <inkml:brushProperty name="color" value="#CC0066"/>
    </inkml:brush>
  </inkml:definitions>
  <inkml:trace contextRef="#ctx0" brushRef="#br0">133 1 7682,'-6'0'424,"-1"0"1,0 1-77,-1 2 0,1-1 1,1 4-1,-2 3 1,0 1 201,-1 3 1,-1 1 0,1-2 0,-1 4-103,1 2 1,-1-2-1,2-1 1,1-1-31,4-3 0,2 0 0,2-3-528,2-2 0,3-1 0,3-5 0,1-1-409,-1-3 0,4-2 1,0-5-1,1-3-164,0-1 0,-3 0 1,-3-1-1,-3 4 652,-1 1 1,3 5 31,-4 0 0,-1 3 0,-4 1 0,-2 4 766,-2 5 0,3-2 0,-2 1-473,1 2 1,1 0 0,3 2 0,0-1-510,0 1 1,0-1 0,0 1-181,0-1 0,1 1-558,2-1 0,2-4 1,5-1-130,-1-3 0,-1-2 0,0-3 1082,-2-2 0,1-1 0,1-1 0,-2 2 0,3 4 0,-4-7 0,5 4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8:28.395"/>
    </inkml:context>
    <inkml:brush xml:id="br0">
      <inkml:brushProperty name="width" value="0.04286" units="cm"/>
      <inkml:brushProperty name="height" value="0.04286" units="cm"/>
      <inkml:brushProperty name="color" value="#CC0066"/>
    </inkml:brush>
  </inkml:definitions>
  <inkml:trace contextRef="#ctx0" brushRef="#br0">105 0 7899,'-9'4'306,"-1"3"0,1-2 1,-1 2-1,1 3 1,-1 3 799,1 1 1,0-2 0,2 2-762,0-1 1,2-2 0,-1 2-1,3-3-299,2 0 1,2-5-1,2-2-370,3-2 0,4-1 1,1-1-1,2-2-512,-2-3 1,0-3-1,-1 0 120,-1-1 1,-1 1 0,0 0 0,-3 2-113,-1 1 0,3 2 828,-4-2 0,4 0 0,-1-4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8:31.128"/>
    </inkml:context>
    <inkml:brush xml:id="br0">
      <inkml:brushProperty name="width" value="0.04286" units="cm"/>
      <inkml:brushProperty name="height" value="0.04286" units="cm"/>
      <inkml:brushProperty name="color" value="#CC0066"/>
    </inkml:brush>
  </inkml:definitions>
  <inkml:trace contextRef="#ctx0" brushRef="#br0">48 0 8344,'0'14'0,"0"2"376,0 2 0,-2 2 1,0 2-1,-2 3 1,-1 3-1,-1 0 0,-1 0 1,1-2-1,0-2 272,0 0 0,2-5 1,4-5-460,0 0 0,1-6-213,2-4 0,3-5 1,3-5-1,1-3-109,-1-2 1,4-2 0,-1 0 0,0 1 93,-1 2 1,-2 1 0,1 3 235,-1 3 1,-3 2 0,0 2 0,-2 3-78,-2 5 1,-1 1 0,-1 3 0,0-3 63,0 0-1116,0-1 1,0-2-1110,0-1 1,4-5 2040,3-1 0,-3 0 0,0-4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8:34.838"/>
    </inkml:context>
    <inkml:brush xml:id="br0">
      <inkml:brushProperty name="width" value="0.04286" units="cm"/>
      <inkml:brushProperty name="height" value="0.04286" units="cm"/>
      <inkml:brushProperty name="color" value="#CC0066"/>
    </inkml:brush>
  </inkml:definitions>
  <inkml:trace contextRef="#ctx0" brushRef="#br0">85 1 9204,'0'9'0,"0"2"0,-2 1 0,-1 5 0,-3 4 530,-2 5 1,-2 1 0,1 3 0,-1 0 0,1 1 0,0-3 0,2-2-225,0-3 0,5-2 1,-1-4-1,3-3 1,2-3-1,2-3 0,2-3 1,2-3-1,3-1 1,1-1 66,0 0 1,2 0 0,-1-1-1,1-1-100,0-1-632,-1-5 0,-4 7-172,1-2 1,-4 2-2331,0 1 219,-4 0 2642,3 4 0,-5 2 0,0 3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5:37.550"/>
    </inkml:context>
    <inkml:brush xml:id="br0">
      <inkml:brushProperty name="width" value="0.08571" units="cm"/>
      <inkml:brushProperty name="height" value="0.08571" units="cm"/>
      <inkml:brushProperty name="color" value="#E71224"/>
    </inkml:brush>
  </inkml:definitions>
  <inkml:trace contextRef="#ctx0" brushRef="#br0">157 1 8101,'-9'12'0,"1"3"0,-1 1 332,0 1 1,-1 9 0,0 3 0,-3 4 0,0 5 0,-2 3 0,1 0 0,0 0 0,3-5 230,3-6 1,0-2 0,5-8 0,1-2-777,1-2 0,1-7-1025,0-3 0,4-9-358,2-2 1,1-7 1595,-1-5 0,5-5 0,-1 0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8:35.035"/>
    </inkml:context>
    <inkml:brush xml:id="br0">
      <inkml:brushProperty name="width" value="0.04286" units="cm"/>
      <inkml:brushProperty name="height" value="0.04286" units="cm"/>
      <inkml:brushProperty name="color" value="#CC0066"/>
    </inkml:brush>
  </inkml:definitions>
  <inkml:trace contextRef="#ctx0" brushRef="#br0">67 0 9654,'-10'10'576,"1"-1"0,1 1-2618,1-1 2042,-1 1 0,-2 8 0,-5 2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8:35.537"/>
    </inkml:context>
    <inkml:brush xml:id="br0">
      <inkml:brushProperty name="width" value="0.04286" units="cm"/>
      <inkml:brushProperty name="height" value="0.04286" units="cm"/>
      <inkml:brushProperty name="color" value="#CC0066"/>
    </inkml:brush>
  </inkml:definitions>
  <inkml:trace contextRef="#ctx0" brushRef="#br0">29 1 7755,'-9'9'0,"-1"1"0,1-1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8:35.742"/>
    </inkml:context>
    <inkml:brush xml:id="br0">
      <inkml:brushProperty name="width" value="0.04286" units="cm"/>
      <inkml:brushProperty name="height" value="0.04286" units="cm"/>
      <inkml:brushProperty name="color" value="#CC0066"/>
    </inkml:brush>
  </inkml:definitions>
  <inkml:trace contextRef="#ctx0" brushRef="#br0">27 1 8042,'0'19'-26,"0"0"1,-1 0 0,-1-1 523,-1-3 1,-3 2-1,2-3 1,-1 0-1,1 0 8,2-3 0,2-5 1,2-3-507,1-6 0,5-6 0,-3-6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8:39.757"/>
    </inkml:context>
    <inkml:brush xml:id="br0">
      <inkml:brushProperty name="width" value="0.04286" units="cm"/>
      <inkml:brushProperty name="height" value="0.04286" units="cm"/>
      <inkml:brushProperty name="color" value="#CC0066"/>
    </inkml:brush>
  </inkml:definitions>
  <inkml:trace contextRef="#ctx0" brushRef="#br0">276 47 8021,'0'-10'153,"0"1"59,0-1 0,-3 4 0,-1 1 0,-2 0 0,-1 3 0,-2 2 1,0 3-1,-1 4 0,1 2 351,-1 4 1,4 3 0,1 7-1,1 4-306,2 4 1,0 9 0,2 1 0,0 6 0,0 2 8,0 2 1,0-3-1,0-6 1,0-3-113,0-5 1,0-2-1,-1-3 1,-1-6-7,-1-5 0,-4-4 0,0-6 1,-1-2-1,-2-2-241,1-3 0,-4-6 0,0-1 0,-1-3-1011,0-4 0,-2 1 0,4-3 0,-1-2-1504,-1-1 0,7-3 2608,-3 2 0,3-7 0,-3 6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8:39.962"/>
    </inkml:context>
    <inkml:brush xml:id="br0">
      <inkml:brushProperty name="width" value="0.04286" units="cm"/>
      <inkml:brushProperty name="height" value="0.04286" units="cm"/>
      <inkml:brushProperty name="color" value="#CC0066"/>
    </inkml:brush>
  </inkml:definitions>
  <inkml:trace contextRef="#ctx0" brushRef="#br0">1 76 8043,'5'-5'407,"5"1"1,-2 3-1,4-1 1,0-2 15,2 2 1,0-2 0,3 1 0,-1 0 0,-1 0-846,0-1 0,2-2 0,-3 2 1,0-1 421,-1-3 0,4 0 0,-2-2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8:52.514"/>
    </inkml:context>
    <inkml:brush xml:id="br0">
      <inkml:brushProperty name="width" value="0.04286" units="cm"/>
      <inkml:brushProperty name="height" value="0.04286" units="cm"/>
      <inkml:brushProperty name="color" value="#CC0066"/>
    </inkml:brush>
  </inkml:definitions>
  <inkml:trace contextRef="#ctx0" brushRef="#br0">93 0 10449,'0'11'0,"-1"1"455,-2 4 0,-1 7 1,-4 4-1,0 4 1,-1 2-1,0 1 1,-3 1-1,2-2 1951,0-1-2047,4-5 1,-1-4-1,4-5 1,1-3-1,2-2-28,3-3 0,5-5 0,6-2 0,-1-2-216,1-1 0,2-3 1,0-1-1,1 0-564,-2 0 0,2-2 1,-4 1-1,1 1 1,-1 0-1423,-1 2 0,-5 1-1958,-1 1 3829,1 0 0,-6 4 0,-2 1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8:53.322"/>
    </inkml:context>
    <inkml:brush xml:id="br0">
      <inkml:brushProperty name="width" value="0.04286" units="cm"/>
      <inkml:brushProperty name="height" value="0.04286" units="cm"/>
      <inkml:brushProperty name="color" value="#CC0066"/>
    </inkml:brush>
  </inkml:definitions>
  <inkml:trace contextRef="#ctx0" brushRef="#br0">47 0 8270,'-8'1'19,"1"2"1,0 3-630,0 3 610,3 0 0,-4 0 0,2 1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8:53.568"/>
    </inkml:context>
    <inkml:brush xml:id="br0">
      <inkml:brushProperty name="width" value="0.04286" units="cm"/>
      <inkml:brushProperty name="height" value="0.04286" units="cm"/>
      <inkml:brushProperty name="color" value="#CC0066"/>
    </inkml:brush>
  </inkml:definitions>
  <inkml:trace contextRef="#ctx0" brushRef="#br0">56 1 7910,'-3'9'43,"0"0"0,-3 1 0,2-1 0,0 0 116,-1 1 1,-1-1 0,3 0 0,0 1 0,0-1 0,0 1 0,0-2 0,0-1 0,-1-1-1262,2 2 827,1 0 275,1-3 0,4-1 0,2-4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8:58.490"/>
    </inkml:context>
    <inkml:brush xml:id="br0">
      <inkml:brushProperty name="width" value="0.04286" units="cm"/>
      <inkml:brushProperty name="height" value="0.04286" units="cm"/>
      <inkml:brushProperty name="color" value="#CC0066"/>
    </inkml:brush>
  </inkml:definitions>
  <inkml:trace contextRef="#ctx0" brushRef="#br0">160 10 6863,'-1'-5'773,"-2"2"1,1 2 0,-5 1-534,0 0 0,2 0-164,-1 0 1,-1 0-1,-1 1 1,1 2 50,1 3 0,4 2 0,-2 2 0,2-1 1,-1 0 1,2 4-1,-2-1 1,2 1-236,1 0 1,0-2 24,0 1 1,-1-2 0,-2-4-101,-3-3 0,0-2 0,0-2-125,-1-2 0,-1-2 1,-2-5-1,2 1-189,2 0 0,-2-1 0,5 1 496,1-1 0,-3 1 0,0 0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8:59.406"/>
    </inkml:context>
    <inkml:brush xml:id="br0">
      <inkml:brushProperty name="width" value="0.04286" units="cm"/>
      <inkml:brushProperty name="height" value="0.04286" units="cm"/>
      <inkml:brushProperty name="color" value="#CC0066"/>
    </inkml:brush>
  </inkml:definitions>
  <inkml:trace contextRef="#ctx0" brushRef="#br0">56 9 8059,'-1'10'288,"-2"-1"1,1 5-1,-3 1 1,0 3-1,-1 1 1,-1 0-1,0 1 1,0 0-1,1-4 1,2-1 425,2-4 0,1-3 1,1-4-1,0-3-524,0-5 0,1-5 1,2-3-1,3-4 1,3-2-39,0-4 1,2 2-1,-1-1 1,1 4-232,1 1 1,-7 5-160,4-2 0,-1 3 0,1 1 0,0 3 0,1 3-629,-1 2 1,1 1 0,2 0-1,0 0 1,1 0 0,-1 0 866,1 0 0,3 0 0,-1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5:37.772"/>
    </inkml:context>
    <inkml:brush xml:id="br0">
      <inkml:brushProperty name="width" value="0.08571" units="cm"/>
      <inkml:brushProperty name="height" value="0.08571" units="cm"/>
      <inkml:brushProperty name="color" value="#E71224"/>
    </inkml:brush>
  </inkml:definitions>
  <inkml:trace contextRef="#ctx0" brushRef="#br0">1 0 8665,'0'13'0,"1"2"0,2 4 0,2 6 684,-1 3 0,3 3 1,-3 7-1,0 1 209,0-2 0,0 5 1,-2-6-821,1-1 0,2-5 1,-1-2-1,0-4 1,0-4 207,-2-1 0,2-6 1,-1-1-2732,-1-3 527,-1-4 0,-1-5 0,0-6 1923,0-1 0,-4-2 0,-1 0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8:59.729"/>
    </inkml:context>
    <inkml:brush xml:id="br0">
      <inkml:brushProperty name="width" value="0.04286" units="cm"/>
      <inkml:brushProperty name="height" value="0.04286" units="cm"/>
      <inkml:brushProperty name="color" value="#CC0066"/>
    </inkml:brush>
  </inkml:definitions>
  <inkml:trace contextRef="#ctx0" brushRef="#br0">19 55 7894,'0'10'1488,"0"-1"-1277,0 0 1,1 0 0,2-3 0,4-3-246,1-2 0,4-2 0,1-2 0,-1-3 0,1-4-367,-1-2 461,1 1 0,-7-3 0,-1 2 0,-1 0 233,-2 0 1,-2 6-1,-4 3 1,-4 3 272,-4 3 1,-3 3 0,1 6 0,1 1 336,-1 2 0,-1-1-551,2 2 1,4 1-140,3-5 1,4 1 0,-1-4-167,1 0 1,10 0-1,2-3 1,3-3-780,0-2 0,7-1 0,-1-1 0,0-1-970,1-1 0,-2-5 1702,-3 2 0,3-2 0,-4-1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9:00.663"/>
    </inkml:context>
    <inkml:brush xml:id="br0">
      <inkml:brushProperty name="width" value="0.04286" units="cm"/>
      <inkml:brushProperty name="height" value="0.04286" units="cm"/>
      <inkml:brushProperty name="color" value="#CC0066"/>
    </inkml:brush>
  </inkml:definitions>
  <inkml:trace contextRef="#ctx0" brushRef="#br0">328 19 7747,'-3'-6'151,"-1"1"0,-1 1 0,-3 2 676,0 1 0,-1 1-490,-1 0 0,4 1 0,0 2 1,-1 3 14,-2 2 1,3 2 0,0 0-24,-1 3 1,1-2 0,1 4 0,1-1-224,2 1 1,-2-3-1,1 3 1,1-2-1,2-2-192,3-4 0,2 0 0,5-4-336,3-1 0,1-2 0,5-4-110,0-5 1,-1-5 0,1-5 0,-1-1 500,-3 1 0,-1-1 0,-6 8 1,-2 1 670,-2 0 1,-3 7 0,-4 5 0,-1 8-212,-2 9 1,-7 5 0,3 5-135,0 0 1,-4 3-1,2-1 1,-1-2 0,1-2-1,-2-1 378,0-1 1,2-1-501,0-4 1,-1-5 0,-1-1 0,1-4 0,-1-2 4,3-1 0,-4-2 1,-1 1-317,-1-1 1,-1 0 0,2-2 0,0 1-441,-1-1 1,3-1 0,-1-1 0,2-1 0,2-2-912,4-3 0,3 1 0,4-1 1489,0-2 0,0-4 0,0-3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9:01.531"/>
    </inkml:context>
    <inkml:brush xml:id="br0">
      <inkml:brushProperty name="width" value="0.04286" units="cm"/>
      <inkml:brushProperty name="height" value="0.04286" units="cm"/>
      <inkml:brushProperty name="color" value="#CC0066"/>
    </inkml:brush>
  </inkml:definitions>
  <inkml:trace contextRef="#ctx0" brushRef="#br0">56 9 8514,'-8'4'0,"1"3"0,0 4 473,0 1 1,0 5 0,0-2-1,1 3 1,2 0 0,2-2-1,1-1-211,1-2 1,1-4 0,2-6 0,5-3-426,3-3 1,0-4 0,4-5 0,-1-4-255,1-1 1,0-2-1,1 0 351,0 1 0,-6 0 0,1 3 0,-5 5 0,-1 4-6,0 2 0,-3 1 0,1 8 305,-2 4 1,-4 1-1,-1 6 1,0 1-93,0 0 0,-2 1 0,2-2 0,2-1-545,1-1 1,1-2 0,1-4 133,2-1 1,3-3-1,3-4 1,0 0-307,1 0 0,2-4 0,1-3 0,-2-1 576,-1-1 0,4-5 0,1 0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9:01.812"/>
    </inkml:context>
    <inkml:brush xml:id="br0">
      <inkml:brushProperty name="width" value="0.04286" units="cm"/>
      <inkml:brushProperty name="height" value="0.04286" units="cm"/>
      <inkml:brushProperty name="color" value="#CC0066"/>
    </inkml:brush>
  </inkml:definitions>
  <inkml:trace contextRef="#ctx0" brushRef="#br0">169 0 7788,'0'9'327,"-4"2"0,-2 1 0,-3 4 0,-1 3 65,-3 2 0,2 3 1,-4 4-1,2 0 1,0 0-1,1 0 1,1 0-1,1-1 1,3-2-125,0-3 1,1-6 0,1-4-815,1-1 0,1-2 0,2 0-834,-2 1 0,2-1-667,-2 0 2047,2-3 0,5-2 0,1-4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9:02.420"/>
    </inkml:context>
    <inkml:brush xml:id="br0">
      <inkml:brushProperty name="width" value="0.04286" units="cm"/>
      <inkml:brushProperty name="height" value="0.04286" units="cm"/>
      <inkml:brushProperty name="color" value="#CC0066"/>
    </inkml:brush>
  </inkml:definitions>
  <inkml:trace contextRef="#ctx0" brushRef="#br0">103 74 6766,'0'-9'0,"1"0"-9,3 3 0,-3-2 1,2 1-1,-2-1 217,-1-1 1,-1 1 0,-2 1-1,-4 4 1,-1 3 289,-1 3 0,-2 2 0,0 5 0,-2 0 4,2 3 0,1-3 0,0 4 0,2-2-186,2 0 1,2 4-1,4-3-409,0-2 0,1-2 0,2-2-96,3-4 1,2-2-1,2-2 1,-1-2-351,0-4 1,4-1 0,-2-1 0,-1-1 132,-3 1 0,-5 0 0,2 0 983,0 3 1,-3 1-550,2 2 0,-3 3 0,-2 0 0,-1 5 492,1 3 1,1 2 0,1-1 0,0 0-288,0 1 1,0-4-1,0 0 1,1 0-1,1 1-1079,1-1 0,5-4 1,-2 1 4,2-2 0,1-1 0,1-1 841,-1-2 0,0-2 0,1-5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9:02.664"/>
    </inkml:context>
    <inkml:brush xml:id="br0">
      <inkml:brushProperty name="width" value="0.04286" units="cm"/>
      <inkml:brushProperty name="height" value="0.04286" units="cm"/>
      <inkml:brushProperty name="color" value="#CC0066"/>
    </inkml:brush>
  </inkml:definitions>
  <inkml:trace contextRef="#ctx0" brushRef="#br0">14 19 7823,'5'4'247,"-2"4"1,-2 2 0,-1 3 496,0 2 0,-1-3 0,-1 3 0,-2-1 113,-1-3 0,3-4 0,-2-2-808,0 0 1,4-2-1,0-5 1,5-4 0,3-4-1,1-2 1,2-3 0,0 2-1,2-1-1477,-2 3 1,0-3 0,-2 3 0,0 1 1427,1 3 0,-1 1 0,0-4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9:06.156"/>
    </inkml:context>
    <inkml:brush xml:id="br0">
      <inkml:brushProperty name="width" value="0.04286" units="cm"/>
      <inkml:brushProperty name="height" value="0.04286" units="cm"/>
      <inkml:brushProperty name="color" value="#CC0066"/>
    </inkml:brush>
  </inkml:definitions>
  <inkml:trace contextRef="#ctx0" brushRef="#br0">1 29 10263,'0'-10'0,"1"2"0,2 2 241,3 3 1,3 2 0,1 1-1,1 0 1,3 0 0,0 0 0,3 0-1,1 0 1,0 0-1397,1 0 0,0 0 1,-1 0-1,0 0 1155,-2 0 0,1 0 0,-2 0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9:06.367"/>
    </inkml:context>
    <inkml:brush xml:id="br0">
      <inkml:brushProperty name="width" value="0.04286" units="cm"/>
      <inkml:brushProperty name="height" value="0.04286" units="cm"/>
      <inkml:brushProperty name="color" value="#CC0066"/>
    </inkml:brush>
  </inkml:definitions>
  <inkml:trace contextRef="#ctx0" brushRef="#br0">112 1 8075,'-13'18'0,"-2"1"0,1 1 0,0 0 0,2 2 0,-1-1 0,1-2 0,3-3 1045,3 0 0,2-5 0,4 2 353,0-3-1473,0-5 1,4 0 0,2-5-295,3 0 1,0 0-1,0-1-138,1-3 1,-1-1 0,0-3 0,1 1 18,-1 0 0,-3 2 0,1-1 0,-1 2 488,-1 0 0,3-1 0,-2-5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9:06.687"/>
    </inkml:context>
    <inkml:brush xml:id="br0">
      <inkml:brushProperty name="width" value="0.04286" units="cm"/>
      <inkml:brushProperty name="height" value="0.04286" units="cm"/>
      <inkml:brushProperty name="color" value="#CC0066"/>
    </inkml:brush>
  </inkml:definitions>
  <inkml:trace contextRef="#ctx0" brushRef="#br0">122 0 8075,'-1'11'-67,"-2"1"33,0 4 1,-5 3-1,0 2 1,-4 5 688,1 4 1,-3 1 0,1 2 0,-1-1-51,1-2 1,4-5 0,3-4-1,2-4-31,2-1 1,1-8 0,2 1-651,2-4 1,3-3 0,6-6-1,1-6 16,2-4 1,-1-3-1,2 1 1,-3 0 34,-3-1 0,-1 4 0,0 1 3,-3 1 0,1 7 16,-4 4 0,0 7 0,-4 6 0,-1-1-182,-1 2 0,-3-4 0,3 3 1,1-3-1,1-1-585,1 1 0,0-1-1457,0 0 2230,0-4 0,4 4 0,1-4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9:07.122"/>
    </inkml:context>
    <inkml:brush xml:id="br0">
      <inkml:brushProperty name="width" value="0.04286" units="cm"/>
      <inkml:brushProperty name="height" value="0.04286" units="cm"/>
      <inkml:brushProperty name="color" value="#CC0066"/>
    </inkml:brush>
  </inkml:definitions>
  <inkml:trace contextRef="#ctx0" brushRef="#br0">57 103 9343,'9'-4'-374,"1"-1"0,1-5 127,-2 1 1,2-1 0,-5 1-1,-1 0 445,-2-1 1,1 1-1,-1 0 1,-2 0 109,-3 3 1,-3 2 0,-4 4-1,-1 1-25,1 2 1,-4 2 0,1 5 0,1-1 462,0 0 0,2 2 0,-1 0 0,2 2 0,2-1-247,3 2 1,-1-4 0,1 3-383,0-3 0,2-1 0,1 1 0,1-1-252,3 0 0,1-4 0,4-1-121,0-3 1,1-1 0,-1 0 0,1 0 0,-1-1-864,0-3 1,1-1 0,-2-4-1,-1 0 26,-1-1 0,-3 4 245,4 0 0,-2 3 848,1-4 0,2 1 0,-2-3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5:37.948"/>
    </inkml:context>
    <inkml:brush xml:id="br0">
      <inkml:brushProperty name="width" value="0.08571" units="cm"/>
      <inkml:brushProperty name="height" value="0.08571" units="cm"/>
      <inkml:brushProperty name="color" value="#E71224"/>
    </inkml:brush>
  </inkml:definitions>
  <inkml:trace contextRef="#ctx0" brushRef="#br0">0 87 8064,'4'-7'0,"2"0"130,2 1 1,3 0-1,3-2 1,1 0-178,4 2 1,0-2 0,-2 4 0,1-2-901,-1 0 947,1 4 0,-1-6 0,0 3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9:07.390"/>
    </inkml:context>
    <inkml:brush xml:id="br0">
      <inkml:brushProperty name="width" value="0.04286" units="cm"/>
      <inkml:brushProperty name="height" value="0.04286" units="cm"/>
      <inkml:brushProperty name="color" value="#CC0066"/>
    </inkml:brush>
  </inkml:definitions>
  <inkml:trace contextRef="#ctx0" brushRef="#br0">29 1 8668,'-3'9'0,"-1"0"0,-1 1 1126,1-1 1,-2 0 0,3 1-114,1-1 1,1-3-693,1 0 0,5-4 0,3 0-308,4-8 0,0 0 0,-3-6 1,1 1-1,-1 2 540,1 0 0,-1 0-376,0 3 0,1 3 0,-2 6 0,-2 3-108,-3 3 1,-2 3-1,-1 2-414,0 0 0,0-1 0,0 1 0,0 0-1633,0-3 0,0-4 1978,0 0 0,4-5 0,2 2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9:08.144"/>
    </inkml:context>
    <inkml:brush xml:id="br0">
      <inkml:brushProperty name="width" value="0.04286" units="cm"/>
      <inkml:brushProperty name="height" value="0.04286" units="cm"/>
      <inkml:brushProperty name="color" value="#CC0066"/>
    </inkml:brush>
  </inkml:definitions>
  <inkml:trace contextRef="#ctx0" brushRef="#br0">103 0 9700,'-3'11'0,"-1"0"0,0 2 0,-3 3 0,0 3 0,-3 4 308,-1 4 0,0-5 1,-1 6-1,0-2 0,2-2 1,2-2-1,5-3 1,2-4-1,1-2 0,1-3 1,2-1-1,5-3 0,2-3 1,4-2-1,0-1 1,3 0-1,-1 0 0,1 0 1,-2 0-1,1 0 0,-1 0 1,-3 1-1,-2 1 1,0 1-1,-1-1-3335,1-1 1,-5 0 3026,-2 2 0,-2-6 0,-1 2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9:08.704"/>
    </inkml:context>
    <inkml:brush xml:id="br0">
      <inkml:brushProperty name="width" value="0.04286" units="cm"/>
      <inkml:brushProperty name="height" value="0.04286" units="cm"/>
      <inkml:brushProperty name="color" value="#CC0066"/>
    </inkml:brush>
  </inkml:definitions>
  <inkml:trace contextRef="#ctx0" brushRef="#br0">0 29 7949,'0'-10'149,"1"5"1,2 1 0,4 1-1,1 0 1,2 1 0,2 0 0,1 2-73,2 0 1,0 4-1,3 0 1,-1 0-1,-3 1 1,1-1-1,-2 0 1,2-2-78,-1 0 0,-2-2 0,1 0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9:11.219"/>
    </inkml:context>
    <inkml:brush xml:id="br0">
      <inkml:brushProperty name="width" value="0.04286" units="cm"/>
      <inkml:brushProperty name="height" value="0.04286" units="cm"/>
      <inkml:brushProperty name="color" value="#CC0066"/>
    </inkml:brush>
  </inkml:definitions>
  <inkml:trace contextRef="#ctx0" brushRef="#br0">38 1 7906,'-7'8'-482,"2"-1"1,0 0 481,0 0 0,-1 1 0,-4 2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9:11.440"/>
    </inkml:context>
    <inkml:brush xml:id="br0">
      <inkml:brushProperty name="width" value="0.04286" units="cm"/>
      <inkml:brushProperty name="height" value="0.04286" units="cm"/>
      <inkml:brushProperty name="color" value="#CC0066"/>
    </inkml:brush>
  </inkml:definitions>
  <inkml:trace contextRef="#ctx0" brushRef="#br0">57 1 8112,'-1'10'0,"-1"1"197,-1 2 1,0 2 0,2-1 62,-3 1 1,2-3 0,-3 3 0,1-2-146,2-2 1,0 3-1,0-1 1,-1 1-1,1-1 1,-1-1 0,1-2-1,-1 0 1,1-1-4051,1 0 3935,1-3 0,-4-6 0,-1-6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9:14.257"/>
    </inkml:context>
    <inkml:brush xml:id="br0">
      <inkml:brushProperty name="width" value="0.04286" units="cm"/>
      <inkml:brushProperty name="height" value="0.04286" units="cm"/>
      <inkml:brushProperty name="color" value="#CC0066"/>
    </inkml:brush>
  </inkml:definitions>
  <inkml:trace contextRef="#ctx0" brushRef="#br0">206 55 7263,'0'-9'-10,"0"0"1,0-1 0,-1 2 342,-2 2 1,1 1 0,-4 3 0,-2-2 0,0 2-1,-1 2 217,-1 3 1,5 0 0,2 3-519,2 1 0,1 2 0,0 3 0,1 0 0,1 1 147,1 0 0,3-1 1,-3 2-1,0 0-306,-2-3 1,-1 0 0,0-2 109,0 0 0,-5 0 1,-2-3-1,-3-3 48,-3-2 0,-2-1 1,1 0-1,1 0-403,-1 0 0,-1-1 0,2-1 1,2-1-724,0 1 1095,2-4 0,0 1 0,-1-4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9:15.168"/>
    </inkml:context>
    <inkml:brush xml:id="br0">
      <inkml:brushProperty name="width" value="0.04286" units="cm"/>
      <inkml:brushProperty name="height" value="0.04286" units="cm"/>
      <inkml:brushProperty name="color" value="#CC0066"/>
    </inkml:brush>
  </inkml:definitions>
  <inkml:trace contextRef="#ctx0" brushRef="#br0">48 1 7880,'0'9'0,"0"1"0,0 3 185,0 2 0,0 4 0,-1 3 0,-2 3 0,-1 2 0,-1 1 1,-2-1-1,0-2 0,-1-4 0,3-4 1354,1-1 1,1-7-1257,3-3 1,1-7 0,1-11 0,2-3-215,1 1 0,2-7 1,2 2-70,0 0 1,1-1-35,-1 1 0,0 2 1,1 1-183,-1 3 0,3 3 1,1 2-1,-2 0-748,0 2 1,1 4-1,2-1 1,0 2 963,3 1 0,1-4 0,0-1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9:15.511"/>
    </inkml:context>
    <inkml:brush xml:id="br0">
      <inkml:brushProperty name="width" value="0.04286" units="cm"/>
      <inkml:brushProperty name="height" value="0.04286" units="cm"/>
      <inkml:brushProperty name="color" value="#CC0066"/>
    </inkml:brush>
  </inkml:definitions>
  <inkml:trace contextRef="#ctx0" brushRef="#br0">0 103 7588,'0'5'-24,"0"3"1,1-7 33,2 2 0,0-2 0,3-2 0,1-2 0,1-3-125,2-2 1,-1-3 0,0 0 0,0-2-1,-2 1 1,-2-1 0,-1 1 763,-2 0 0,-2 3-303,-3 3 0,1 3 1,-4 6 81,-1 3 1,-2 2-1,0 3 1,0 1 0,-1 3-1,2 0 91,2 1 0,1-5 1,3 2-1,-2-3-384,2 0 0,2-2-242,3-2 1,0 1-1,3-3 1,2-2-329,4-1 1,-2-1 0,3 0-1,1 0 1,0-1-1089,1-3 1,-1 2 1522,-5-4 0,4-4 0,2-5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9:16.584"/>
    </inkml:context>
    <inkml:brush xml:id="br0">
      <inkml:brushProperty name="width" value="0.04286" units="cm"/>
      <inkml:brushProperty name="height" value="0.04286" units="cm"/>
      <inkml:brushProperty name="color" value="#CC0066"/>
    </inkml:brush>
  </inkml:definitions>
  <inkml:trace contextRef="#ctx0" brushRef="#br0">281 0 6788,'-6'0'327,"-1"0"1,0 0 0,-1 0 0,-2 1 0,1 2 0,0 5 0,-1 2 672,1 3 1,0 3-1,-1 0-893,1 1 0,0-1 1,0 0-1,3-1 1,3 0-1,2-3 1,2-2-280,2-4 0,2-2 0,5-4-88,-1 0 1,3-4 0,2-3 0,-1-4-1,1-2-207,-3-2 1,0 4 0,-3-2-1,-2 3 985,-3 0 1,-2 6-1,-1 4 1,-1 7 206,-2 4 1,-2 8 0,-5 6 0,-2 2 132,0 1 1,-2 3 0,3-1-443,-2-3 0,-2-3 0,2-5 0,1-2-82,-2-1 0,4-4 1,-2-6-1,1-2-337,2-3 1,-4-1 0,1-1 0,1-3-595,0-2 1,2-2 0,-1-1-1,2-2 1,1 0-1076,1-2 0,4-2 0,-2 2-1749,3 2 3421,1-4 0,5 5 0,0-4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9:17.266"/>
    </inkml:context>
    <inkml:brush xml:id="br0">
      <inkml:brushProperty name="width" value="0.04286" units="cm"/>
      <inkml:brushProperty name="height" value="0.04286" units="cm"/>
      <inkml:brushProperty name="color" value="#CC0066"/>
    </inkml:brush>
  </inkml:definitions>
  <inkml:trace contextRef="#ctx0" brushRef="#br0">57 1 7958,'-9'10'0,"2"1"0,2 3 0,0 0 0,1 3 0,-2 1 376,1 0 0,0 1 0,-1-1 1,3-2-1,2-1 0,1-2 0,1-2 1,2-4-325,3-4 1,2-2 0,2-3 0,0-3 0,1-5 0,2-5-1,-1-3 1,1-1-400,-1-2 1,1 4 0,-4-2 234,1 2 1,-2 6-1,-1-1 1,-2 4 134,-1 2 0,0 5 1,-4 1-1,0 5 192,0 3 0,-4 4 0,0 2 0,0 1 0,0 0-32,2 0 0,-2 1 1,1-3-165,1-2 0,1 0-812,1-2 1,1-4 0,2-2 71,3-2 0,2-1 1,2-1 720,-1-2 0,0-2 0,1-4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5:48.782"/>
    </inkml:context>
    <inkml:brush xml:id="br0">
      <inkml:brushProperty name="width" value="0.11429" units="cm"/>
      <inkml:brushProperty name="height" value="0.11429" units="cm"/>
      <inkml:brushProperty name="color" value="#E71224"/>
    </inkml:brush>
  </inkml:definitions>
  <inkml:trace contextRef="#ctx0" brushRef="#br0">0 113 23733,'18'0'-237,"0"0"0,2 0 0,3 0 0,4 0 0,2 1 152,2 2 0,6 2 0,2 3 0,1-1 0,1-2 0,2 2 0,1 0 0,2-1 251,4-3 0,3 0 0,4 0 177,4-1-241,-2-1 0,7-1 0,-1-1 0,5-1 34,4-1 1,1-2 0,3 1 0,3-1-48,2-2 0,5-1 1,1 1-1,3 0-34,2 1 0,-43 4 0,0-1 1,47-3-1,-47 3 0,0 0-15,2-1 1,1 1 0,-1 0 0,-1-1-1,3 1 1,0-1 0,0 2 0,0 0 31,-2 0 0,1 0 0,7-1 0,0 0 0,-2 1 0,1 0 0,1 0 0,0 0-75,-1 0 0,0 0 0,2-1 0,0 1 0,0 0 0,-1 0 0,2-1 0,0 1 80,1-2 1,0 1 0,-1 1 0,0 0 0,0 0 0,1 0 0,-1 1 0,0-2 9,1 1 1,0-1 0,2 1-1,0 0 1,-1 0 0,0 0-1,1 0 1,-1 1-27,0 0 0,0-1 1,4 1-1,0-1 1,-1 2-1,-1 0 1,1 0-1,0 0-11,0 0 0,1 0 0,-2 0 0,-1 0 0,2 0 1,-1 0-1,-1 0 0,0 0-57,-1 0 1,1 0 0,1 0 0,1 0 0,-3 0 0,1 0 0,-1 0 0,1 0 33,0 0 1,0 0 0,-2 0-1,1 0 1,0 0 0,0 0-58,0 0 1,0 0 0,-4 0-1,0 0 1,1 0 0,1 0 0,-3 0-1,1 0 1,-3 0 0,0 0-93,-3 0 1,0 0 0,1 0-1,-1 0 1,-3 0 0,-1 0 0,1 0-1,-1 0-297,48 0 0,-4 3 0,-5 1 0,-7 1 419,-5 2 0,-2 2 0,-4 2 0,0 0 0,-1 0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9:17.504"/>
    </inkml:context>
    <inkml:brush xml:id="br0">
      <inkml:brushProperty name="width" value="0.04286" units="cm"/>
      <inkml:brushProperty name="height" value="0.04286" units="cm"/>
      <inkml:brushProperty name="color" value="#CC0066"/>
    </inkml:brush>
  </inkml:definitions>
  <inkml:trace contextRef="#ctx0" brushRef="#br0">113 0 7812,'-3'11'208,"-1"1"0,-2 4 0,-1 2 0,-1 3 0,-1 2-63,-1 1 1,1 1-1,0 2 1,-1-2-1,2-2 1,1-3 0,1 0-1,1-2 1,1-1-1,0-3 1,2-1 0,1-3-1,1-1-1425,0 1 1,0-4-486,0 0 1765,0-4 0,4 6 0,1-2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9:18.411"/>
    </inkml:context>
    <inkml:brush xml:id="br0">
      <inkml:brushProperty name="width" value="0.04286" units="cm"/>
      <inkml:brushProperty name="height" value="0.04286" units="cm"/>
      <inkml:brushProperty name="color" value="#CC0066"/>
    </inkml:brush>
  </inkml:definitions>
  <inkml:trace contextRef="#ctx0" brushRef="#br0">120 74 7540,'-5'-4'250,"1"2"1,4-4-317,0-1 1,1-2 0,1 0-1,1 0 62,-1-1 0,-1 4 0,-2 1 0,-2 1 140,-3 2 1,-1 2-1,0 3 1,0 3 27,0 2 0,-1 5 0,-2-1 1,1 1 192,0 0 1,-1-2-1,1 2 1,1 0-157,1-1 0,2-1 0,3-3 0,-1-2-163,1 1 1,2-3-1,2 1 1,2-2-278,1 0 1,2 0 0,2-4-1,1-1-189,3-1 0,-3-4 0,3 3 0,-4-1-241,-3-2 0,2 2 909,-5-2 1,0 4 534,-3-3 1,0 5-74,0 1 0,1 4-679,2 6 0,-1-5 64,4-2-2267,-4-2 98,2-1 2082,-4 4 0,0-3 0,0 7 0,0-2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9:19.110"/>
    </inkml:context>
    <inkml:brush xml:id="br0">
      <inkml:brushProperty name="width" value="0.04286" units="cm"/>
      <inkml:brushProperty name="height" value="0.04286" units="cm"/>
      <inkml:brushProperty name="color" value="#CC0066"/>
    </inkml:brush>
  </inkml:definitions>
  <inkml:trace contextRef="#ctx0" brushRef="#br0">1 85 9177,'6'4'0,"-1"2"0,-1 2 0,-2 2 0,-1 0 0,-1 2 0,0 0 1271,0-1 1,0 3 0,0-2-935,0 0 0,0-7 0,1-5 0,3-6 0,3-6 1,3-3-1,4-3 0,0-1-201,3 1 0,0-1 1,-1 1-579,0 3 0,-4-2 0,3 5 0,-2 1-1049,-1 4 0,-2 3 1,-1 3 1490,1-2 0,-1 2 0,0-3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14:59:55.592"/>
    </inkml:context>
    <inkml:brush xml:id="br0">
      <inkml:brushProperty name="width" value="0.05714" units="cm"/>
      <inkml:brushProperty name="height" value="0.05714" units="cm"/>
      <inkml:brushProperty name="color" value="#CC0066"/>
    </inkml:brush>
  </inkml:definitions>
  <inkml:trace contextRef="#ctx0" brushRef="#br0">1 55 22656,'0'-11'-288,"5"2"0,2 0 1,4 3-1,4 1 1,5 1-1,3 1 0,5-1 479,4 2 1,0 0 0,9 4 0,7 0-1,8 3-75,9 1 0,11 1 0,4 3 1,9-1-1,11-2 0,-47-3 0,3-1 1,2 1-1,1 0 0,4-1 1,0 0-130,6-1 1,1 1-13,-2 1 1,2 0-442,9-3 1,0 0 0,-3 1 0,0 1 422,5-3 1,0 0 22,-5 0 0,0 0 0,7 0 1,0 0-1,-6 0 0,-1 0 0,1 0 1,-1 0 42,1 0 1,-2 0 0,0 0 0,0 0 0,0 0 0,0 0 0,-2-1 0,-2 0-103,-4-1 0,-1 1 0,1 0 1,0 0-1,-6 0 0,-1-1 1,1 1-1,-1 0-41,0 1 1,-1 0 0,-4 1 0,-2 0 0,43 1-1,-11 3-1018,-5 1 1138,-13-3 0,-1 5 0,-7-4 0,2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7:33:08.921"/>
    </inkml:context>
    <inkml:brush xml:id="br0">
      <inkml:brushProperty name="width" value="0.08571" units="cm"/>
      <inkml:brushProperty name="height" value="0.08571" units="cm"/>
      <inkml:brushProperty name="color" value="#E71224"/>
    </inkml:brush>
  </inkml:definitions>
  <inkml:trace contextRef="#ctx0" brushRef="#br0">232 14 8341,'-3'-4'-329,"-2"2"0,-1 0 0,-1 1 436,-2-1 1,-1-1 0,-3 4 0,-1 1 0,1 0 0,0 2 0,0 2-1,0 1 261,2 2 0,1 0 0,5-2 0,0 2-297,3 2 0,4 0 0,3 0 38,0 1 1,4 1 0,1 2 0,0 0 0,1 0-91,0-1 0,-3-1 0,-3 0-8,-3-2 0,-1 0 1,-2-2-1,-1-1 233,-3 0 0,-3-2 1,-4-2-253,0-2 1,-2 1 0,-1 0 0,-1-2-1,0 0-215,0-1 1,2-3-1,4-2-801,0-1 0,4-1 1024,4-2 0,4-1 0,2-3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5:51.375"/>
    </inkml:context>
    <inkml:brush xml:id="br0">
      <inkml:brushProperty name="width" value="0.11429" units="cm"/>
      <inkml:brushProperty name="height" value="0.11429" units="cm"/>
      <inkml:brushProperty name="color" value="#E71224"/>
    </inkml:brush>
  </inkml:definitions>
  <inkml:trace contextRef="#ctx0" brushRef="#br0">0 18 22352,'17'0'-195,"2"0"1,1 0 0,3 0 0,1 0 0,1 0 20,-2 0 1,1 1 0,5 1 0,4 2 0,3 0 0,2 0-1,3-2 347,3-1 0,2 0 0,6 1 0,4 0 0,4 0 0,3-1 0,4-1 0,1 0-27,3 0 1,8-3-1,-5 1 1,3 0-80,6 1 1,0-2 0,8 0 0,-1 1-52,0 1 0,7-2 0,1 0 0,-47 2 1,0 0-35,0 1 1,0-1 0,4 1 0,0 0 0,-4 0 0,0 0 0,1 0 0,1 0 13,1 0 1,0 0 0,-1 0 0,-1 0 0,2 0 0,1 0 0,0 0 0,0-1-22,-1 0 0,0-1 0,3 2 1,0-1-1,-2 0 0,1-1 0,2 0 1,1 1 25,-1-1 0,1 1 0,2-1 0,0 1 0,-1 1 0,0 0 0,0 0 0,1 0 167,2 0 0,0 0 0,-5 0 0,0 0 1,6 0-1,0 0 0,-3 0 0,-1 0-89,-1 0 0,0 0 0,3 0 0,0 0 0,-1 0 0,0 0 0,0 0 0,0 1-57,-1 0 1,0 1 0,0-2 0,0 1-1,-1 1 1,0 0 0,1-1 0,0 0-34,1 1 0,0-1 0,-1 1 0,-1 0 1,2-1-1,1 0 0,-3 1 0,0-1 13,-2 0 1,0 0 0,0 1 0,1 0 0,-3 0 0,0 0 0,0 0 0,0 0-73,-1 0 0,0-1 0,0 2 0,0-2 0,45 1 0,-2 2 35,-1 1 1,-8-2 0,-2 3-1,-5-1-325,-7 0 1,2 2 0,-9-3-1,-5 1 360,-5 2 0,-4-1 0,-9 0 0,0-3 0,-3-2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6:01.652"/>
    </inkml:context>
    <inkml:brush xml:id="br0">
      <inkml:brushProperty name="width" value="0.08571" units="cm"/>
      <inkml:brushProperty name="height" value="0.08571" units="cm"/>
      <inkml:brushProperty name="color" value="#E71224"/>
    </inkml:brush>
  </inkml:definitions>
  <inkml:trace contextRef="#ctx0" brushRef="#br0">2 8 8120,'-2'-5'167,"2"2"0,2 3 0,8 2 0,1 3 0,4 2 0,2 3 0,3 4 0,4 3 163,1 3 1,4 8-1,0 1-148,-1 4 1,4 6 0,2 5-1,3 4-31,3 3 0,2 9 1,3 2-1,-3 2 0,1 0 0,-5-8 0,-3 3 1,-4-4 74,-4-3 0,1-2 0,-7-6 0,0-3-37,0-3 1,-1-1 0,-5-8 0,-1-1-102,-2-1 1,0-5 0,-3-2 0,-1-2-122,1-4-21,-4 3 1,0-10-640,-2 1-161,-3-5 612,4 1 1,-5-4 45,-2 0-152,3 0-646,-4 0 319,4-4 0,-1 2 1,-1-4-639,-1 0 1313,-4-6 0,2 2 0,-3-2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6:02.643"/>
    </inkml:context>
    <inkml:brush xml:id="br0">
      <inkml:brushProperty name="width" value="0.08571" units="cm"/>
      <inkml:brushProperty name="height" value="0.08571" units="cm"/>
      <inkml:brushProperty name="color" value="#E71224"/>
    </inkml:brush>
  </inkml:definitions>
  <inkml:trace contextRef="#ctx0" brushRef="#br0">1 1323 8155,'0'-9'65,"0"1"0,0-1 0,0-1 114,0-1 1,3-2 0,2-2 0,1 0 0,4-1 0,1-4 0,2-4 0,5-4 372,8-4 0,2-2 0,6-4 0,5-4-279,3-3 0,6-4 0,5-7 0,6-1-124,4 0 0,7-3 0,-2 3 0,3-1-44,3 0 0,-4 5 1,-1 0-1,-3 5-192,-6 3 1,2 5 0,-11 7 0,-1 3-113,-6 3 1,-3 3 0,-8 6 0,-6 2-364,-4 1 0,-7 3 0,-4 3-74,-3 0 0,-4 1 0,-2-1 58,-2 0 0,-2 1 0,-2 2 0,-2 0 578,-3-1 0,-1-1 0,0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6:14.220"/>
    </inkml:context>
    <inkml:brush xml:id="br0">
      <inkml:brushProperty name="width" value="0.08571" units="cm"/>
      <inkml:brushProperty name="height" value="0.08571" units="cm"/>
      <inkml:brushProperty name="color" value="#E71224"/>
    </inkml:brush>
  </inkml:definitions>
  <inkml:trace contextRef="#ctx0" brushRef="#br0">1 0 8587,'0'11'380,"0"5"1,0 4 0,1 4 0,2 6 0,0 3 0,1 2-34,1 2 1,-4 3 0,4-3 0,-1-1 0,-1-3 0,1-4 0,0-4 0,-1-6 210,0-4 0,2-3-1337,-2-1 0,1-3 0,-4-4-203,0-2 0,0-5 0,0-9 0,0-3-136,0-3 0,0 1 1118,0-2 0,0 1 0,0-4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6:14.804"/>
    </inkml:context>
    <inkml:brush xml:id="br0">
      <inkml:brushProperty name="width" value="0.08571" units="cm"/>
      <inkml:brushProperty name="height" value="0.08571" units="cm"/>
      <inkml:brushProperty name="color" value="#E71224"/>
    </inkml:brush>
  </inkml:definitions>
  <inkml:trace contextRef="#ctx0" brushRef="#br0">1 66 7442,'5'-11'249,"2"0"0,3 1 0,2 2 0,2 2 0,0 1 0,1 1 1,0 0-1,-1 1 0,0 0 111,-2 2 0,-1 5 1,0 1-344,0 1 0,-5 5 0,-2 3 0,-3 1-39,-1 1 1,-1 1-1,-3 5 1,-3-1-1,-4-1 74,-4-2 1,3-1 0,-3 2-59,3-5 1,2-5 0,2-3 24,0-1-14,6 3 1,3-6 0,10 1 0,5-1 64,1-2 0,8 0 0,-3 0 0,1 1-6,0 2 0,-1 5 0,-1 5 0,-2 3 0,-6 0 46,-4 0 1,-4 4 0,-5-3-61,0 0 1,-2 3 0,-3-6-1,-4 0 1,-5-2-337,1-1 1,-3 0 0,0-1 0,0-3-80,0-3 0,-2-3 0,3-1 0,1 0 0,2 0 365,1 0 0,0-5 0,0-1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6:15.554"/>
    </inkml:context>
    <inkml:brush xml:id="br0">
      <inkml:brushProperty name="width" value="0.08571" units="cm"/>
      <inkml:brushProperty name="height" value="0.08571" units="cm"/>
      <inkml:brushProperty name="color" value="#E71224"/>
    </inkml:brush>
  </inkml:definitions>
  <inkml:trace contextRef="#ctx0" brushRef="#br0">34 11 8130,'-11'0'376,"5"5"0,1 3 0,1 6 0,1 4 1,0 3-1,2 0 0,1-2 0,0 0 481,0 0 1,4-3 0,0-1-868,3-3 0,0-6 0,4-2 0,0-3-226,0-1 1,4-8-1,1-6 1,0-4-340,-1-6 0,0-1 0,-4 0 1,0 1-473,0 3 1,-3 0 996,-1 6 149,-5 6 1,2 5 25,-8 8 1,3 2 0,-3 6 0,3 1-35,1 2 1,0 3 0,0-2 0,0 0 506,0 0 1,0 3 0,1-5 0,3 0-1,2-2-783,0-1 0,4-5 0,-2-1-80,1 0 0,2-4 1,0 3-1,-1-4-475,-2-4 1,1-2 739,-1-5 0,1-5 0,2-1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6:15.828"/>
    </inkml:context>
    <inkml:brush xml:id="br0">
      <inkml:brushProperty name="width" value="0.08571" units="cm"/>
      <inkml:brushProperty name="height" value="0.08571" units="cm"/>
      <inkml:brushProperty name="color" value="#E71224"/>
    </inkml:brush>
  </inkml:definitions>
  <inkml:trace contextRef="#ctx0" brushRef="#br0">56 21 8218,'-10'-7'309,"3"0"0,1 4 0,2 0 1,-2 3-1,0 3-309,2 5 0,-2 1 0,0 2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6:15.993"/>
    </inkml:context>
    <inkml:brush xml:id="br0">
      <inkml:brushProperty name="width" value="0.08571" units="cm"/>
      <inkml:brushProperty name="height" value="0.08571" units="cm"/>
      <inkml:brushProperty name="color" value="#E71224"/>
    </inkml:brush>
  </inkml:definitions>
  <inkml:trace contextRef="#ctx0" brushRef="#br0">1 1 7959,'0'12'0,"0"1"308,0 2 0,0 3 0,0-2 2,0 2 1,0-5 0,0 2-1,0-3-27,0-1-918,0-5 0,0-2-497,0-8 0,3-2 1132,1-5 0,5 0 0,-3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6:16.228"/>
    </inkml:context>
    <inkml:brush xml:id="br0">
      <inkml:brushProperty name="width" value="0.08571" units="cm"/>
      <inkml:brushProperty name="height" value="0.08571" units="cm"/>
      <inkml:brushProperty name="color" value="#E71224"/>
    </inkml:brush>
  </inkml:definitions>
  <inkml:trace contextRef="#ctx0" brushRef="#br0">22 1 8182,'0'11'185,"0"0"1,0 6 0,-1 5-1,-2 6 329,0 4 1,-1 3 0,4 0 0,-1 2-60,-3-2 1,3 0-1,-3-4 1,3-1-693,1-4 1,1-8-1,2-3 1,0-3-2723,0-1 2959,3-5 0,-5-6 0,4-6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6:16.704"/>
    </inkml:context>
    <inkml:brush xml:id="br0">
      <inkml:brushProperty name="width" value="0.08571" units="cm"/>
      <inkml:brushProperty name="height" value="0.08571" units="cm"/>
      <inkml:brushProperty name="color" value="#E71224"/>
    </inkml:brush>
  </inkml:definitions>
  <inkml:trace contextRef="#ctx0" brushRef="#br0">133 312 7426,'-11'0'0,"0"0"0,0 0 0,0 2 363,0 1 0,0 3 0,0 7 0,0 0 0,1 3 1,1 1-1,2 3 0,0-1 403,0 0 0,3 0 0,4-3 1,0 0-556,0 0 1,4-1 0,4-5-98,2-3 0,1-2 0,1-6 0,1-3-563,2-3 0,3-9 0,-2-6 1,1-6-286,3-4 0,0-6 0,-1-1 1,-2-3 263,-1-2 0,3 6 0,-5-5 0,-1 4 242,-5 3 0,1 3 1,-6 5-1,0 6 641,-2 6 59,-1 4 0,-5 8 0,-2 7 1,-2 8 1216,2 4-1387,-3 4 1,5 8 0,-2 2 636,3 3-708,-2 6 0,5-2 0,-3 3-298,3-1 0,6-3 0,2-4 1,3-3-1,1-2-2577,0-5 2644,0-4 0,5-1 0,1 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7:33:09.284"/>
    </inkml:context>
    <inkml:brush xml:id="br0">
      <inkml:brushProperty name="width" value="0.08571" units="cm"/>
      <inkml:brushProperty name="height" value="0.08571" units="cm"/>
      <inkml:brushProperty name="color" value="#E71224"/>
    </inkml:brush>
  </inkml:definitions>
  <inkml:trace contextRef="#ctx0" brushRef="#br0">1 34 8242,'3'-4'58,"0"1"1,4 3-1,0-1 1,2 0 0,2-2-1,2 2 1,0 0-114,0-2 1,3 3-1,-1-3 1,0 0-92,-1 1 0,-1 0 1,-2 2-1,0 0-143,-2 0 289,0 0 0,-2-3 0,-1-1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6:18.377"/>
    </inkml:context>
    <inkml:brush xml:id="br0">
      <inkml:brushProperty name="width" value="0.08571" units="cm"/>
      <inkml:brushProperty name="height" value="0.08571" units="cm"/>
      <inkml:brushProperty name="color" value="#E71224"/>
    </inkml:brush>
  </inkml:definitions>
  <inkml:trace contextRef="#ctx0" brushRef="#br0">89 0 8207,'-4'11'273,"0"0"0,-3 5 0,3 3 0,1 3 0,-2 2 0,-3 4 0,-1 3 0,-1 2 147,2-2 1,-1 0-1,3-4 1,-1-1-334,4-3 0,2-3 0,1-9-1112,0 0 874,0-5 0,0-6 0,1-8 0,1-5-1122,2-1 1,3-6 0,-3 3 1272,-2 0 0,4-9 0,1 3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6:18.579"/>
    </inkml:context>
    <inkml:brush xml:id="br0">
      <inkml:brushProperty name="width" value="0.08571" units="cm"/>
      <inkml:brushProperty name="height" value="0.08571" units="cm"/>
      <inkml:brushProperty name="color" value="#E71224"/>
    </inkml:brush>
  </inkml:definitions>
  <inkml:trace contextRef="#ctx0" brushRef="#br0">1 50 7907,'5'-6'0,"1"3"0,5 8 0,0 6 585,0 6 0,0 5 0,0 2-123,0 2 0,3 3 0,1-3 0,-1-3 1,-2-3-63,-1-5 1,0-4-1,0-4-205,0-3 1,0-4-1,0-5-10,0-6 1,-4-5-1,1-7 1,-1-3-567,-1-4 0,3 2 1,-4 0-1,0 2-386,0 6 0,-2-1 0,-3 6 1,0 2-2038,0 0 2804,0 7 0,-5 6 0,-1 6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6:19.005"/>
    </inkml:context>
    <inkml:brush xml:id="br0">
      <inkml:brushProperty name="width" value="0.08571" units="cm"/>
      <inkml:brushProperty name="height" value="0.08571" units="cm"/>
      <inkml:brushProperty name="color" value="#E71224"/>
    </inkml:brush>
  </inkml:definitions>
  <inkml:trace contextRef="#ctx0" brushRef="#br0">34 0 8814,'-7'5'0,"3"4"0,0 5 0,0 8 374,2 7 1,1 2-1,1 1 1,0 0 0,-2-1-1,0 1 1,-2-3 0,2-1-193,1-3 0,1-7 1,0-3-1144,0-3-321,0-1 0,0-10 1282,0-4 0,4-11 0,3-3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6:19.219"/>
    </inkml:context>
    <inkml:brush xml:id="br0">
      <inkml:brushProperty name="width" value="0.08571" units="cm"/>
      <inkml:brushProperty name="height" value="0.08571" units="cm"/>
      <inkml:brushProperty name="color" value="#E71224"/>
    </inkml:brush>
  </inkml:definitions>
  <inkml:trace contextRef="#ctx0" brushRef="#br0">0 22 10409,'12'0'401,"-1"0"1,0 0-1,0-1-295,0-3 1,3 3-1,1-3 1,0 2-496,1-2 1,-4 3 0,3-3-855,-3 3 1,-1 1 1242,0 0 0,-5 0 0,-1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6:19.369"/>
    </inkml:context>
    <inkml:brush xml:id="br0">
      <inkml:brushProperty name="width" value="0.08571" units="cm"/>
      <inkml:brushProperty name="height" value="0.08571" units="cm"/>
      <inkml:brushProperty name="color" value="#E71224"/>
    </inkml:brush>
  </inkml:definitions>
  <inkml:trace contextRef="#ctx0" brushRef="#br0">27 34 7952,'-8'3'589,"1"1"0,3 0-203,-3-4 1,9-2 0,3-1-385,7-5 1,1 0 0,3-1 0,-2 3-1117,1 1 1,0 1 1113,-4 4 0,5 0 0,1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6:19.828"/>
    </inkml:context>
    <inkml:brush xml:id="br0">
      <inkml:brushProperty name="width" value="0.08571" units="cm"/>
      <inkml:brushProperty name="height" value="0.08571" units="cm"/>
      <inkml:brushProperty name="color" value="#E71224"/>
    </inkml:brush>
  </inkml:definitions>
  <inkml:trace contextRef="#ctx0" brushRef="#br0">165 0 8089,'-7'11'438,"0"1"0,-2 4 0,-1 6 1,-1 6-1,-1 4 0,-1 1 144,-2 0 1,0 4-1,4 0-511,0-2 1,0-5 0,1-4 0,2-4-1,2-4-1216,1-3 231,1-3 280,4-6 1,0-3 0,1-10 633,3-4 0,2-7 0,5 1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6:20.063"/>
    </inkml:context>
    <inkml:brush xml:id="br0">
      <inkml:brushProperty name="width" value="0.08571" units="cm"/>
      <inkml:brushProperty name="height" value="0.08571" units="cm"/>
      <inkml:brushProperty name="color" value="#E71224"/>
    </inkml:brush>
  </inkml:definitions>
  <inkml:trace contextRef="#ctx0" brushRef="#br0">0 0 7950,'0'11'336,"0"0"1,0 1 0,0 3 43,0 3 0,0 7 0,2 1 1,0-1-58,2 2 0,3-3 0,-2 1 0,0-1-344,0-2 1,2-2 0,-3 0 0,-2-3-237,0-1 1,-2-1 0,0-4 0,0 0-391,0 0 0,0-4 0,0 1-226,0 0 1,-2-3 872,-1-1 0,-3-3 0,-6-1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6:20.235"/>
    </inkml:context>
    <inkml:brush xml:id="br0">
      <inkml:brushProperty name="width" value="0.08571" units="cm"/>
      <inkml:brushProperty name="height" value="0.08571" units="cm"/>
      <inkml:brushProperty name="color" value="#E71224"/>
    </inkml:brush>
  </inkml:definitions>
  <inkml:trace contextRef="#ctx0" brushRef="#br0">0 67 8082,'5'-10'267,"2"1"0,3 3-232,1 1 0,2 0 0,0 3 0,3-3-345,1-1 310,-3 3 0,6-6 0,-2 3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6:25.439"/>
    </inkml:context>
    <inkml:brush xml:id="br0">
      <inkml:brushProperty name="width" value="0.08571" units="cm"/>
      <inkml:brushProperty name="height" value="0.08571" units="cm"/>
      <inkml:brushProperty name="color" value="#E71224"/>
    </inkml:brush>
  </inkml:definitions>
  <inkml:trace contextRef="#ctx0" brushRef="#br0">265 0 7966,'-21'0'57,"1"2"0,3 0 0,0 3 0,0 1 0,-3 4 1,1 3-1,-1 6 0,2 2 0,-2 3 1026,-1 5 0,4 2 1,3 9-1,3 2-738,3 1 1,3-3-1,5-2 1,2-2 0,1-5-1,6-3 1,4-5-297,6-3 1,3-5-1,2-5 1,2-1-1582,-2-2 0,3-6 434,-1-1 1,2-8-1,-4-8 1,-4-1 1097,1-3 0,0-1 0,1-1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6:25.834"/>
    </inkml:context>
    <inkml:brush xml:id="br0">
      <inkml:brushProperty name="width" value="0.08571" units="cm"/>
      <inkml:brushProperty name="height" value="0.08571" units="cm"/>
      <inkml:brushProperty name="color" value="#E71224"/>
    </inkml:brush>
  </inkml:definitions>
  <inkml:trace contextRef="#ctx0" brushRef="#br0">1 88 8819,'11'-10'0,"0"2"0,0 1 0,0-2 0,0-1 0,1 0 0,2 2 304,0 0 1,1 5 0,-3-3 0,2 1 0,0 2 0,0 2-1,-2 1-134,-1 0 1,-3 5 0,-2 2 0,-1 4 0,-3 4-321,-1 3 1,-1 7-1,0 2 1,-1 0-55,-3 0 1,3 1 0,-4-5-1,2-2 1,-1-1 203,1-3 0,2-1 0,1-5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7:33:09.485"/>
    </inkml:context>
    <inkml:brush xml:id="br0">
      <inkml:brushProperty name="width" value="0.08571" units="cm"/>
      <inkml:brushProperty name="height" value="0.08571" units="cm"/>
      <inkml:brushProperty name="color" value="#E71224"/>
    </inkml:brush>
  </inkml:definitions>
  <inkml:trace contextRef="#ctx0" brushRef="#br0">14 1 8219,'-4'6'85,"-1"4"1,3 2 0,0 2 0,2 5 693,0 2 0,0 4-547,0 2 1,0 3-1,0-4 1,0-1 64,0-2 1,0-4-1,0-3 1,0-3 430,3-3-994,0-4 0,4-3-851,-1-3 0,3-4 676,0-3 0,3-5-387,-1-6 0,2 1 1,-1 0 827,-1 1 0,2-2 0,-3 1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6:26.281"/>
    </inkml:context>
    <inkml:brush xml:id="br0">
      <inkml:brushProperty name="width" value="0.08571" units="cm"/>
      <inkml:brushProperty name="height" value="0.08571" units="cm"/>
      <inkml:brushProperty name="color" value="#E71224"/>
    </inkml:brush>
  </inkml:definitions>
  <inkml:trace contextRef="#ctx0" brushRef="#br0">23 55 7937,'-6'11'757,"1"0"-631,0 0 1,4 0-1,-3 1 1,3 2 0,2 1-1,3-2 1,3-1 54,3-1 0,1-1 0,0-2 0,0-5 0,0-3-237,0-3 1,2-7 0,0-6 0,-4-1-46,1-3 0,-5-1 1,-1 0-1,-3 2 143,-1 0 1,0 6 0,-1 0 0,-3 3 40,-3 2 1,-3 6 0,-2-2 0,-2 3-215,0 1 1,-1 4 0,4 1-1,0 1-1162,0 2 1,5 2 1292,2 1 0,8 5 0,2 1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6:26.782"/>
    </inkml:context>
    <inkml:brush xml:id="br0">
      <inkml:brushProperty name="width" value="0.08571" units="cm"/>
      <inkml:brushProperty name="height" value="0.08571" units="cm"/>
      <inkml:brushProperty name="color" value="#E71224"/>
    </inkml:brush>
  </inkml:definitions>
  <inkml:trace contextRef="#ctx0" brushRef="#br0">121 22 7479,'-10'-7'0,"1"1"0,2 1 0,-2 2 0,0 2 423,-2 1 0,3 1 0,1 3 0,-2 3 0,1 3 0,-1 2 0,3 2 0,1 1 291,3-2 0,-3 3 0,1-1-844,2-2 1,5-2 0,5-4-1,1-3-64,2-3 1,4-9-408,0-3 0,3-8 210,-3 1 0,0 2 1,-4 0-1,0 1-277,0 1 339,-5 4 561,-1 5 1,-5 10-1,0 2 1,0 3 0,0 1-1,0 0 1550,0 0-1615,0 0 0,0 0 1,1-1-819,3-3 1,2-3-1,6-9 1,1-5 650,2-3 0,5-7 0,-3 3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6:26.969"/>
    </inkml:context>
    <inkml:brush xml:id="br0">
      <inkml:brushProperty name="width" value="0.08571" units="cm"/>
      <inkml:brushProperty name="height" value="0.08571" units="cm"/>
      <inkml:brushProperty name="color" value="#E71224"/>
    </inkml:brush>
  </inkml:definitions>
  <inkml:trace contextRef="#ctx0" brushRef="#br0">66 0 7927,'-5'20'586,"-2"2"1,-1 7 194,0 9 1,-2 4 0,4 9 0,-1 3-150,0 4 0,4-7 0,-1 0-1010,3-4 1,1-13 0,1-4-1,2-6 1,2-4 0,1-4-900,2-5 1277,-3-8 0,5 2 0,-4-5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6:29.162"/>
    </inkml:context>
    <inkml:brush xml:id="br0">
      <inkml:brushProperty name="width" value="0.08571" units="cm"/>
      <inkml:brushProperty name="height" value="0.08571" units="cm"/>
      <inkml:brushProperty name="color" value="#E71224"/>
    </inkml:brush>
  </inkml:definitions>
  <inkml:trace contextRef="#ctx0" brushRef="#br0">55 0 8836,'0'11'0,"-1"2"0,-1 1 346,-2 5 0,-5 5 0,3 4 1,-1 3-1,1 2 0,0-1 0,1-2 1027,0 1-1203,1-9 0,4 3 1,0-11-1,1 0 1,3-2-1,5-1-157,4 0 1,-1-5 0,4-2-1,0-3 1,1-1-152,1 0 1,1 0-1,-4 0-401,-2 0 1,0 0-1,-2 0 1,0 0-174,0 0 712,-5 0 0,4-5 0,-4-1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6:31.068"/>
    </inkml:context>
    <inkml:brush xml:id="br0">
      <inkml:brushProperty name="width" value="0.08571" units="cm"/>
      <inkml:brushProperty name="height" value="0.08571" units="cm"/>
      <inkml:brushProperty name="color" value="#E71224"/>
    </inkml:brush>
  </inkml:definitions>
  <inkml:trace contextRef="#ctx0" brushRef="#br0">132 0 8827,'-11'5'0,"-1"4"0,-1 3 0,-2 5 0,2 3 436,0 3 0,2 7 0,0 4 1,0 3-1,1 4 0,3-2 1,3 0-198,3 1 0,1-9 1,1 1-1,4-4-942,6-3 1,5-3 0,6-4-1558,0-3 1,4-4 2259,0-4 0,4 3 0,-1-4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6:31.496"/>
    </inkml:context>
    <inkml:brush xml:id="br0">
      <inkml:brushProperty name="width" value="0.08571" units="cm"/>
      <inkml:brushProperty name="height" value="0.08571" units="cm"/>
      <inkml:brushProperty name="color" value="#E71224"/>
    </inkml:brush>
  </inkml:definitions>
  <inkml:trace contextRef="#ctx0" brushRef="#br0">155 0 8478,'-7'5'0,"1"4"0,0 3 0,-1 4 0,-1 2 0,-2 6 691,-1 4 1,0 4 0,-1 1-683,-3 0 1,5-4 0,-2-1 0,1-2-1,2-4 1,1-4-346,2-2 0,1-5 1,5-6-1,1-3 1,1-7 335,2-4 0,5-7 0,-3-1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6:31.699"/>
    </inkml:context>
    <inkml:brush xml:id="br0">
      <inkml:brushProperty name="width" value="0.08571" units="cm"/>
      <inkml:brushProperty name="height" value="0.08571" units="cm"/>
      <inkml:brushProperty name="color" value="#E71224"/>
    </inkml:brush>
  </inkml:definitions>
  <inkml:trace contextRef="#ctx0" brushRef="#br0">0 0 7885,'6'5'524,"3"3"1,-4 5-1,0 4-85,-1 4 1,4 0-1,-3 7 1,1-1 30,2-2 1,-1-6-1,0-2 1,1-2 300,2-5-658,1 1 1,0-11-189,0 0 1,0-6-1,-1-8-321,-2 0 1,1-6 0,-3 2-1,2-3 1,-2-1 0,-1 1-433,-3 3 0,3 2 0,-1 5-1178,-2 0 2006,0 0 0,-2-1 0,0 1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6:32.088"/>
    </inkml:context>
    <inkml:brush xml:id="br0">
      <inkml:brushProperty name="width" value="0.08571" units="cm"/>
      <inkml:brushProperty name="height" value="0.08571" units="cm"/>
      <inkml:brushProperty name="color" value="#E71224"/>
    </inkml:brush>
  </inkml:definitions>
  <inkml:trace contextRef="#ctx0" brushRef="#br0">56 32 7885,'0'-11'1043,"1"1"1,3 3-767,3 3 1,3 9 0,1 6-1,0 6 1,1 5 0,2 4-1,0 3 1,0 3 133,-2 1 1,-6 4 0,-2 0-1,-3-2 1,-2 0-506,-3-2 1,-2 0-1,-6 0 1,-3 0-643,-3 0 1,1-4-508,-2 1 1,1-6 1242,-4 2 0,0-3 0,0-1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6:33.579"/>
    </inkml:context>
    <inkml:brush xml:id="br0">
      <inkml:brushProperty name="width" value="0.08571" units="cm"/>
      <inkml:brushProperty name="height" value="0.08571" units="cm"/>
      <inkml:brushProperty name="color" value="#E71224"/>
    </inkml:brush>
  </inkml:definitions>
  <inkml:trace contextRef="#ctx0" brushRef="#br0">6 1 8197,'-5'0'1656,"5"0"-1267,6 0 0,5 0 1,2 0-1,3 0-515,2 0 1,-5 3 0,2 1 0,-3-2-1397,-1 0 0,0 1 0,0 1 1522,0-2 0,0 5 0,0-1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6:35.889"/>
    </inkml:context>
    <inkml:brush xml:id="br0">
      <inkml:brushProperty name="width" value="0.08571" units="cm"/>
      <inkml:brushProperty name="height" value="0.08571" units="cm"/>
      <inkml:brushProperty name="color" value="#E71224"/>
    </inkml:brush>
  </inkml:definitions>
  <inkml:trace contextRef="#ctx0" brushRef="#br0">1 1 7967,'5'6'0,"2"-2"0,4-3 0,2-1 114,2 0 1,5-1-1,-2-2 1,3 0-1,1 0 1,-1 2-1,-2 1-114,0 0 0,-1 0 0,4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7:33:10.255"/>
    </inkml:context>
    <inkml:brush xml:id="br0">
      <inkml:brushProperty name="width" value="0.08571" units="cm"/>
      <inkml:brushProperty name="height" value="0.08571" units="cm"/>
      <inkml:brushProperty name="color" value="#E71224"/>
    </inkml:brush>
  </inkml:definitions>
  <inkml:trace contextRef="#ctx0" brushRef="#br0">120 54 7690,'0'-7'0,"-1"1"0,-1-1-76,0 0 0,-1 3 0,1 0 0,-2-2 0,0 1 0,-1 1 0,0 2 365,-1 1 1,0 1 0,-2 1 0,0 0-45,-1 1 0,1 6 1,1 0-1,0 4 61,1 1 0,-1-1 0,1 3 0,2 0 66,2 0 0,0-3 1,1 1-301,-2 0 0,2-3 0,2-2 0,2 0-128,1-2 0,0-2 0,3-2 0,0-1 1,-1-2-224,1-4 1,2 0 0,0-6 0,1-1-250,0 0 0,-2-2 0,-2 1 0,-1 0-521,0 2 1129,-4 2 1,2 6 0,-3 3 92,0 4 0,0 2 0,0 2 0,0 2 44,0 0 0,3-1 0,-1 1 0,1 0-156,0-2 1,3-3 0,-2-3-284,2 1 1,1-2 0,0 1 0,1-1 0,1-2-19,-1-1 240,-1 1 0,0-4 0,0 1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6:40.647"/>
    </inkml:context>
    <inkml:brush xml:id="br0">
      <inkml:brushProperty name="width" value="0.08571" units="cm"/>
      <inkml:brushProperty name="height" value="0.08571" units="cm"/>
      <inkml:brushProperty name="color" value="#E71224"/>
    </inkml:brush>
  </inkml:definitions>
  <inkml:trace contextRef="#ctx0" brushRef="#br0">78 0 8554,'-6'5'309,"2"2"0,2 8 0,-1 4 1,0 3-1,0 3 0,2 5 0,1 2 1,-1 2 74,-3 3 0,3-7 1,-4 3-1,1-1-224,1 0 1,-5-4-1,5-2-104,0-3 0,-2-1 0,2-1 0,-1-3 23,-1-3 1,4-3 110,-3-1-236,3-4 0,2-3 0,3-4 188,3 0 0,3 0 1,2 2-1,3 0-53,3 2 0,3-1 0,0-3 0,-1 0-4,-2 0 0,-3 0 1,2 0-1,0 0-311,0 0 1,-3 0-1,0 0-1436,-1 0 0,-6-1 978,0-2 0,-3 1 684,3-1 0,-4 1 0,2 2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6:42.542"/>
    </inkml:context>
    <inkml:brush xml:id="br0">
      <inkml:brushProperty name="width" value="0.08571" units="cm"/>
      <inkml:brushProperty name="height" value="0.08571" units="cm"/>
      <inkml:brushProperty name="color" value="#E71224"/>
    </inkml:brush>
  </inkml:definitions>
  <inkml:trace contextRef="#ctx0" brushRef="#br0">111 0 8093,'-11'5'121,"0"4"0,-1 4 0,1 5 0,0 4 221,0 4 0,2 7 0,0 9 1,2 4-1,-1 6 0,2 1 0,3-2 1,1-3-57,2-3 1,5-6 0,3-2 0,1-3 0,4-2 0,3-2-1372,6-5 0,1-6 0,5-6 1085,-1-4 0,4 1 0,-3-4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6:43.008"/>
    </inkml:context>
    <inkml:brush xml:id="br0">
      <inkml:brushProperty name="width" value="0.08571" units="cm"/>
      <inkml:brushProperty name="height" value="0.08571" units="cm"/>
      <inkml:brushProperty name="color" value="#E71224"/>
    </inkml:brush>
  </inkml:definitions>
  <inkml:trace contextRef="#ctx0" brushRef="#br0">177 1 7919,'-11'8'131,"0"2"1,0 3-1,0 5 1,0 5 0,-1 6 430,-3 7 0,2-1-581,-6 6 0,6-5 1,-2 2-1,3-2 0,2-5 1,3-3-763,3-4 0,3-5 781,1-5 0,5-6 0,1-3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6:43.415"/>
    </inkml:context>
    <inkml:brush xml:id="br0">
      <inkml:brushProperty name="width" value="0.08571" units="cm"/>
      <inkml:brushProperty name="height" value="0.08571" units="cm"/>
      <inkml:brushProperty name="color" value="#E71224"/>
    </inkml:brush>
  </inkml:definitions>
  <inkml:trace contextRef="#ctx0" brushRef="#br0">22 9 7919,'0'18'199,"0"4"0,-3 3 0,-1 7 0,2 0 203,0 2 0,-1 2 0,-1-4-147,2-3 1,0 0 0,2-5 0,2-5 0,0-1-99,2-5-80,4-6 0,-5-2-3,4-5 0,0-1 1,3-4-1,-1-5 1,-2-4-665,2-4 1,-3-1-1,1-6 1,1-2 255,-2-1 1,3 0 0,-1-3 243,2 2 0,-3 3 0,-1-2 0,0 2 317,0 6 0,0-1 119,2 6 0,2 5 1,-4 8-1,0 6 211,-2 7 1,-2 4-1,2 9 1,2 1-263,0 5 1,2 3-1,-3 2 1,0 1-1,1-3 1,-1-2-113,0-1 0,-1-3 1,-3-1-533,3-3 0,-3-4 0,3-2 0,-3-1-2621,-1-3 1,0-4 2969,0-2 0,0-4 0,0 1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6:43.812"/>
    </inkml:context>
    <inkml:brush xml:id="br0">
      <inkml:brushProperty name="width" value="0.08571" units="cm"/>
      <inkml:brushProperty name="height" value="0.08571" units="cm"/>
      <inkml:brushProperty name="color" value="#E71224"/>
    </inkml:brush>
  </inkml:definitions>
  <inkml:trace contextRef="#ctx0" brushRef="#br0">33 0 8884,'0'11'0,"-1"0"0,-1 2 0,-2 0 0,0 3-551,-1 1 0,4 0 551,-3 2 0,-2 1 0,0-2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6:45.792"/>
    </inkml:context>
    <inkml:brush xml:id="br0">
      <inkml:brushProperty name="width" value="0.08571" units="cm"/>
      <inkml:brushProperty name="height" value="0.08571" units="cm"/>
      <inkml:brushProperty name="color" value="#E71224"/>
    </inkml:brush>
  </inkml:definitions>
  <inkml:trace contextRef="#ctx0" brushRef="#br0">23 20 9008,'1'-10'0,"3"3"0,3 5 0,3 4 0,2 7 0,1 4 0,3 7 404,1 4 0,1 6 1,0 6-1,-3 3 1,-4 3-1,-4 1 1,-3 2-1,-3 1 1,-2-1-389,-3-1 1,-3-4 0,-7 0-378,0-2 0,-2-2 0,2-3 0,-1-1 0,2-1-250,1-2 1,1-4 0,0 1 8,0-3 1,1-2 601,3-3 0,-3 3 0,4-4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6:46.885"/>
    </inkml:context>
    <inkml:brush xml:id="br0">
      <inkml:brushProperty name="width" value="0.08571" units="cm"/>
      <inkml:brushProperty name="height" value="0.08571" units="cm"/>
      <inkml:brushProperty name="color" value="#E71224"/>
    </inkml:brush>
  </inkml:definitions>
  <inkml:trace contextRef="#ctx0" brushRef="#br0">67 1 8770,'-17'5'0,"3"2"0,4 3 515,3 1 1,3 4 0,-2 1-1,1 0-149,3-1 1,1 4-1,1-3 1,1 0-212,2 0 0,4-3-88,4-6 0,0-2 0,1-6 0,1-3-380,2-3 1,1-4-1,-3-4 1,1-3-78,-4-3 1,0 3 0,-7 1 0,0 1 296,-2 2 1,-1 2 0,-1 2 0,-3 2 0,-3 2-13,-3 1 1,-1 1 0,-1 5-123,-3 3 127,3-3 1,-4 8 0,5-4-241,0 1 0,1 1 340,2 4 0,-1 0 0,3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6:48.904"/>
    </inkml:context>
    <inkml:brush xml:id="br0">
      <inkml:brushProperty name="width" value="0.08571" units="cm"/>
      <inkml:brushProperty name="height" value="0.08571" units="cm"/>
      <inkml:brushProperty name="color" value="#E71224"/>
    </inkml:brush>
  </inkml:definitions>
  <inkml:trace contextRef="#ctx0" brushRef="#br0">45 0 8428,'0'11'1117,"0"0"1,-1 7-854,-3 4 1,1 6-1,-3 7 1,1 3 0,2 0-1,-1 0 1,-1-2 92,-1-2 1,4-2 0,-2-3 0,3-3 0,1-3 37,0-1 1,0-4 0,0-4-243,0-1 0,5-6 0,2-1 0,4-1-145,4-3 1,2 0 0,5-2 18,0 0 1,0 0 0,-1 0 0,-2 0 0,0 0-448,0 0 1,-3 0-1,-1 0 1,-3 0-675,-1 0 1,-3 0 0,-2-2-1276,-1-1 592,-2 1 1777,-8-7 0,-1 3 0,-5-6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6:49.533"/>
    </inkml:context>
    <inkml:brush xml:id="br0">
      <inkml:brushProperty name="width" value="0.08571" units="cm"/>
      <inkml:brushProperty name="height" value="0.08571" units="cm"/>
      <inkml:brushProperty name="color" value="#E71224"/>
    </inkml:brush>
  </inkml:definitions>
  <inkml:trace contextRef="#ctx0" brushRef="#br0">100 0 7912,'-11'11'167,"0"5"0,1 3 0,0 4 0,2 5 434,-1 5 0,-3 7 1,6 2-1,-1 3 1,0 4-1,3 2 1,1 1-1,2 1-66,1-2 0,5 1 1,3-8-1,6-5-1298,4-3 1,4-8 0,4-2 762,3-3 0,3-6 0,1-1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2T08:16:51.039"/>
    </inkml:context>
    <inkml:brush xml:id="br0">
      <inkml:brushProperty name="width" value="0.08571" units="cm"/>
      <inkml:brushProperty name="height" value="0.08571" units="cm"/>
      <inkml:brushProperty name="color" value="#E71224"/>
    </inkml:brush>
  </inkml:definitions>
  <inkml:trace contextRef="#ctx0" brushRef="#br0">155 1 7961,'-11'18'102,"0"1"1,0 1 0,1 4 0,0 3 0,0 1 0,-2 2 0,0 1-105,0-2 0,1 2 1,1-5-1,1-2 1,3-2-1,1-3 0,3-5-2337,1-1 2339,1-7 0,-5-1 0,-1-5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F2A3182-03D1-EE48-B075-CAC39A519CAF}" type="datetimeFigureOut">
              <a:t>8/26/2020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0B9186F-B426-ED40-841C-B135B848B5E8}" type="slidenum">
              <a:t>‹#›</a:t>
            </a:fld>
            <a:endParaRPr lang="en-US"/>
          </a:p>
        </p:txBody>
      </p:sp>
    </p:spTree>
    <p:extLst>
      <p:ext uri="{BB962C8B-B14F-4D97-AF65-F5344CB8AC3E}">
        <p14:creationId xmlns:p14="http://schemas.microsoft.com/office/powerpoint/2010/main" val="286728035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28705"/>
            <a:ext cx="7848600" cy="1445419"/>
          </a:xfrm>
        </p:spPr>
        <p:txBody>
          <a:bodyPr anchor="b">
            <a:noAutofit/>
          </a:bodyPr>
          <a:lstStyle>
            <a:lvl1pPr>
              <a:defRPr sz="5400" cap="all" baseline="0"/>
            </a:lvl1pPr>
          </a:lstStyle>
          <a:p>
            <a:r>
              <a:rPr lang="en-CA"/>
              <a:t>Click to edit Master title style</a:t>
            </a:r>
            <a:endParaRPr lang="en-US"/>
          </a:p>
        </p:txBody>
      </p:sp>
      <p:sp>
        <p:nvSpPr>
          <p:cNvPr id="3" name="Subtitle 2"/>
          <p:cNvSpPr>
            <a:spLocks noGrp="1"/>
          </p:cNvSpPr>
          <p:nvPr>
            <p:ph type="subTitle" idx="1"/>
          </p:nvPr>
        </p:nvSpPr>
        <p:spPr>
          <a:xfrm>
            <a:off x="685800" y="2628900"/>
            <a:ext cx="6400800" cy="1314450"/>
          </a:xfrm>
        </p:spPr>
        <p:txBody>
          <a:bodyPr/>
          <a:lstStyle>
            <a:lvl1pPr marL="0" indent="0" algn="l">
              <a:buNone/>
              <a:defRPr>
                <a:solidFill>
                  <a:schemeClr val="tx1">
                    <a:lumMod val="75000"/>
                    <a:lumOff val="25000"/>
                  </a:schemeClr>
                </a:solidFill>
              </a:defRPr>
            </a:lvl1pPr>
            <a:lvl2pPr marL="457142" indent="0" algn="ctr">
              <a:buNone/>
              <a:defRPr>
                <a:solidFill>
                  <a:schemeClr val="tx1">
                    <a:tint val="75000"/>
                  </a:schemeClr>
                </a:solidFill>
              </a:defRPr>
            </a:lvl2pPr>
            <a:lvl3pPr marL="914288" indent="0" algn="ctr">
              <a:buNone/>
              <a:defRPr>
                <a:solidFill>
                  <a:schemeClr val="tx1">
                    <a:tint val="75000"/>
                  </a:schemeClr>
                </a:solidFill>
              </a:defRPr>
            </a:lvl3pPr>
            <a:lvl4pPr marL="1371430" indent="0" algn="ctr">
              <a:buNone/>
              <a:defRPr>
                <a:solidFill>
                  <a:schemeClr val="tx1">
                    <a:tint val="75000"/>
                  </a:schemeClr>
                </a:solidFill>
              </a:defRPr>
            </a:lvl4pPr>
            <a:lvl5pPr marL="1828574" indent="0" algn="ctr">
              <a:buNone/>
              <a:defRPr>
                <a:solidFill>
                  <a:schemeClr val="tx1">
                    <a:tint val="75000"/>
                  </a:schemeClr>
                </a:solidFill>
              </a:defRPr>
            </a:lvl5pPr>
            <a:lvl6pPr marL="2285715" indent="0" algn="ctr">
              <a:buNone/>
              <a:defRPr>
                <a:solidFill>
                  <a:schemeClr val="tx1">
                    <a:tint val="75000"/>
                  </a:schemeClr>
                </a:solidFill>
              </a:defRPr>
            </a:lvl6pPr>
            <a:lvl7pPr marL="2742857" indent="0" algn="ctr">
              <a:buNone/>
              <a:defRPr>
                <a:solidFill>
                  <a:schemeClr val="tx1">
                    <a:tint val="75000"/>
                  </a:schemeClr>
                </a:solidFill>
              </a:defRPr>
            </a:lvl7pPr>
            <a:lvl8pPr marL="3200000" indent="0" algn="ctr">
              <a:buNone/>
              <a:defRPr>
                <a:solidFill>
                  <a:schemeClr val="tx1">
                    <a:tint val="75000"/>
                  </a:schemeClr>
                </a:solidFill>
              </a:defRPr>
            </a:lvl8pPr>
            <a:lvl9pPr marL="3657143" indent="0" algn="ctr">
              <a:buNone/>
              <a:defRPr>
                <a:solidFill>
                  <a:schemeClr val="tx1">
                    <a:tint val="75000"/>
                  </a:schemeClr>
                </a:solidFill>
              </a:defRPr>
            </a:lvl9pPr>
          </a:lstStyle>
          <a:p>
            <a:r>
              <a:rPr lang="en-CA"/>
              <a:t>Click to edit Master subtitle style</a:t>
            </a:r>
            <a:endParaRPr lang="en-US"/>
          </a:p>
        </p:txBody>
      </p:sp>
      <p:sp>
        <p:nvSpPr>
          <p:cNvPr id="4" name="Date Placeholder 3"/>
          <p:cNvSpPr>
            <a:spLocks noGrp="1"/>
          </p:cNvSpPr>
          <p:nvPr>
            <p:ph type="dt" sz="half" idx="10"/>
          </p:nvPr>
        </p:nvSpPr>
        <p:spPr/>
        <p:txBody>
          <a:bodyPr/>
          <a:lstStyle/>
          <a:p>
            <a:fld id="{E30E2307-1E40-4E12-8716-25BFDA8E7013}" type="datetime1">
              <a:rPr lang="en-US" smtClean="0"/>
              <a:pPr/>
              <a:t>8/26/2020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cxnSp>
        <p:nvCxnSpPr>
          <p:cNvPr id="8" name="Straight Connector 7"/>
          <p:cNvCxnSpPr/>
          <p:nvPr/>
        </p:nvCxnSpPr>
        <p:spPr>
          <a:xfrm>
            <a:off x="685800" y="2548892"/>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1771651"/>
            <a:ext cx="7772400" cy="1650206"/>
          </a:xfrm>
        </p:spPr>
        <p:txBody>
          <a:bodyPr anchor="b">
            <a:normAutofit/>
          </a:bodyPr>
          <a:lstStyle>
            <a:lvl1pPr algn="l">
              <a:defRPr sz="4800" b="0" cap="all"/>
            </a:lvl1pPr>
          </a:lstStyle>
          <a:p>
            <a:r>
              <a:rPr lang="en-CA"/>
              <a:t>Click to edit Master title style</a:t>
            </a:r>
            <a:endParaRPr lang="en-US"/>
          </a:p>
        </p:txBody>
      </p:sp>
      <p:sp>
        <p:nvSpPr>
          <p:cNvPr id="3" name="Text Placeholder 2"/>
          <p:cNvSpPr>
            <a:spLocks noGrp="1"/>
          </p:cNvSpPr>
          <p:nvPr>
            <p:ph type="body" idx="1"/>
          </p:nvPr>
        </p:nvSpPr>
        <p:spPr>
          <a:xfrm>
            <a:off x="722313" y="3470149"/>
            <a:ext cx="7772400" cy="1125140"/>
          </a:xfrm>
        </p:spPr>
        <p:txBody>
          <a:bodyPr anchor="t">
            <a:normAutofit/>
          </a:bodyPr>
          <a:lstStyle>
            <a:lvl1pPr marL="0" indent="0">
              <a:buNone/>
              <a:defRPr sz="2400">
                <a:solidFill>
                  <a:schemeClr val="tx2"/>
                </a:solidFill>
              </a:defRPr>
            </a:lvl1pPr>
            <a:lvl2pPr marL="457166" indent="0">
              <a:buNone/>
              <a:defRPr sz="1800">
                <a:solidFill>
                  <a:schemeClr val="tx1">
                    <a:tint val="75000"/>
                  </a:schemeClr>
                </a:solidFill>
              </a:defRPr>
            </a:lvl2pPr>
            <a:lvl3pPr marL="914333" indent="0">
              <a:buNone/>
              <a:defRPr sz="1600">
                <a:solidFill>
                  <a:schemeClr val="tx1">
                    <a:tint val="75000"/>
                  </a:schemeClr>
                </a:solidFill>
              </a:defRPr>
            </a:lvl3pPr>
            <a:lvl4pPr marL="1371498" indent="0">
              <a:buNone/>
              <a:defRPr sz="1400">
                <a:solidFill>
                  <a:schemeClr val="tx1">
                    <a:tint val="75000"/>
                  </a:schemeClr>
                </a:solidFill>
              </a:defRPr>
            </a:lvl4pPr>
            <a:lvl5pPr marL="1828664" indent="0">
              <a:buNone/>
              <a:defRPr sz="1400">
                <a:solidFill>
                  <a:schemeClr val="tx1">
                    <a:tint val="75000"/>
                  </a:schemeClr>
                </a:solidFill>
              </a:defRPr>
            </a:lvl5pPr>
            <a:lvl6pPr marL="2285829" indent="0">
              <a:buNone/>
              <a:defRPr sz="1400">
                <a:solidFill>
                  <a:schemeClr val="tx1">
                    <a:tint val="75000"/>
                  </a:schemeClr>
                </a:solidFill>
              </a:defRPr>
            </a:lvl6pPr>
            <a:lvl7pPr marL="2742995" indent="0">
              <a:buNone/>
              <a:defRPr sz="1400">
                <a:solidFill>
                  <a:schemeClr val="tx1">
                    <a:tint val="75000"/>
                  </a:schemeClr>
                </a:solidFill>
              </a:defRPr>
            </a:lvl7pPr>
            <a:lvl8pPr marL="3200160" indent="0">
              <a:buNone/>
              <a:defRPr sz="1400">
                <a:solidFill>
                  <a:schemeClr val="tx1">
                    <a:tint val="75000"/>
                  </a:schemeClr>
                </a:solidFill>
              </a:defRPr>
            </a:lvl8pPr>
            <a:lvl9pPr marL="3657326" indent="0">
              <a:buNone/>
              <a:defRPr sz="1400">
                <a:solidFill>
                  <a:schemeClr val="tx1">
                    <a:tint val="75000"/>
                  </a:schemeClr>
                </a:solidFill>
              </a:defRPr>
            </a:lvl9pPr>
          </a:lstStyle>
          <a:p>
            <a:pPr lvl="0"/>
            <a:r>
              <a:rPr lang="en-CA"/>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8/26/2020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cxnSp>
        <p:nvCxnSpPr>
          <p:cNvPr id="7" name="Straight Connector 6"/>
          <p:cNvCxnSpPr/>
          <p:nvPr/>
        </p:nvCxnSpPr>
        <p:spPr>
          <a:xfrm>
            <a:off x="731520" y="3449576"/>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1771651"/>
            <a:ext cx="7772400" cy="1650206"/>
          </a:xfrm>
        </p:spPr>
        <p:txBody>
          <a:bodyPr anchor="b">
            <a:normAutofit/>
          </a:bodyPr>
          <a:lstStyle>
            <a:lvl1pPr algn="l">
              <a:defRPr sz="4800" b="0" cap="all"/>
            </a:lvl1pPr>
          </a:lstStyle>
          <a:p>
            <a:r>
              <a:rPr lang="en-CA"/>
              <a:t>Click to edit Master title style</a:t>
            </a:r>
            <a:endParaRPr lang="en-US"/>
          </a:p>
        </p:txBody>
      </p:sp>
      <p:sp>
        <p:nvSpPr>
          <p:cNvPr id="3" name="Text Placeholder 2"/>
          <p:cNvSpPr>
            <a:spLocks noGrp="1"/>
          </p:cNvSpPr>
          <p:nvPr>
            <p:ph type="body" idx="1"/>
          </p:nvPr>
        </p:nvSpPr>
        <p:spPr>
          <a:xfrm>
            <a:off x="722313" y="3470149"/>
            <a:ext cx="7772400" cy="1125140"/>
          </a:xfrm>
        </p:spPr>
        <p:txBody>
          <a:bodyPr anchor="t">
            <a:normAutofit/>
          </a:bodyPr>
          <a:lstStyle>
            <a:lvl1pPr marL="0" indent="0">
              <a:buNone/>
              <a:defRPr sz="2400">
                <a:solidFill>
                  <a:schemeClr val="tx2"/>
                </a:solidFill>
              </a:defRPr>
            </a:lvl1pPr>
            <a:lvl2pPr marL="457178" indent="0">
              <a:buNone/>
              <a:defRPr sz="1800">
                <a:solidFill>
                  <a:schemeClr val="tx1">
                    <a:tint val="75000"/>
                  </a:schemeClr>
                </a:solidFill>
              </a:defRPr>
            </a:lvl2pPr>
            <a:lvl3pPr marL="914355" indent="0">
              <a:buNone/>
              <a:defRPr sz="1600">
                <a:solidFill>
                  <a:schemeClr val="tx1">
                    <a:tint val="75000"/>
                  </a:schemeClr>
                </a:solidFill>
              </a:defRPr>
            </a:lvl3pPr>
            <a:lvl4pPr marL="1371532" indent="0">
              <a:buNone/>
              <a:defRPr sz="1400">
                <a:solidFill>
                  <a:schemeClr val="tx1">
                    <a:tint val="75000"/>
                  </a:schemeClr>
                </a:solidFill>
              </a:defRPr>
            </a:lvl4pPr>
            <a:lvl5pPr marL="1828709" indent="0">
              <a:buNone/>
              <a:defRPr sz="1400">
                <a:solidFill>
                  <a:schemeClr val="tx1">
                    <a:tint val="75000"/>
                  </a:schemeClr>
                </a:solidFill>
              </a:defRPr>
            </a:lvl5pPr>
            <a:lvl6pPr marL="2285886" indent="0">
              <a:buNone/>
              <a:defRPr sz="1400">
                <a:solidFill>
                  <a:schemeClr val="tx1">
                    <a:tint val="75000"/>
                  </a:schemeClr>
                </a:solidFill>
              </a:defRPr>
            </a:lvl6pPr>
            <a:lvl7pPr marL="2743064" indent="0">
              <a:buNone/>
              <a:defRPr sz="1400">
                <a:solidFill>
                  <a:schemeClr val="tx1">
                    <a:tint val="75000"/>
                  </a:schemeClr>
                </a:solidFill>
              </a:defRPr>
            </a:lvl7pPr>
            <a:lvl8pPr marL="3200240" indent="0">
              <a:buNone/>
              <a:defRPr sz="1400">
                <a:solidFill>
                  <a:schemeClr val="tx1">
                    <a:tint val="75000"/>
                  </a:schemeClr>
                </a:solidFill>
              </a:defRPr>
            </a:lvl8pPr>
            <a:lvl9pPr marL="3657418" indent="0">
              <a:buNone/>
              <a:defRPr sz="1400">
                <a:solidFill>
                  <a:schemeClr val="tx1">
                    <a:tint val="75000"/>
                  </a:schemeClr>
                </a:solidFill>
              </a:defRPr>
            </a:lvl9pPr>
          </a:lstStyle>
          <a:p>
            <a:pPr lvl="0"/>
            <a:r>
              <a:rPr lang="en-CA"/>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8/26/2020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cxnSp>
        <p:nvCxnSpPr>
          <p:cNvPr id="7" name="Straight Connector 6"/>
          <p:cNvCxnSpPr/>
          <p:nvPr/>
        </p:nvCxnSpPr>
        <p:spPr>
          <a:xfrm>
            <a:off x="731520" y="3449576"/>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1771651"/>
            <a:ext cx="7772400" cy="1650206"/>
          </a:xfrm>
        </p:spPr>
        <p:txBody>
          <a:bodyPr anchor="b">
            <a:normAutofit/>
          </a:bodyPr>
          <a:lstStyle>
            <a:lvl1pPr algn="l">
              <a:defRPr sz="4800" b="0" cap="all"/>
            </a:lvl1pPr>
          </a:lstStyle>
          <a:p>
            <a:r>
              <a:rPr lang="en-CA"/>
              <a:t>Click to edit Master title style</a:t>
            </a:r>
            <a:endParaRPr lang="en-US"/>
          </a:p>
        </p:txBody>
      </p:sp>
      <p:sp>
        <p:nvSpPr>
          <p:cNvPr id="3" name="Text Placeholder 2"/>
          <p:cNvSpPr>
            <a:spLocks noGrp="1"/>
          </p:cNvSpPr>
          <p:nvPr>
            <p:ph type="body" idx="1"/>
          </p:nvPr>
        </p:nvSpPr>
        <p:spPr>
          <a:xfrm>
            <a:off x="722313" y="3470149"/>
            <a:ext cx="7772400" cy="1125140"/>
          </a:xfrm>
        </p:spPr>
        <p:txBody>
          <a:bodyPr anchor="t">
            <a:normAutofit/>
          </a:bodyPr>
          <a:lstStyle>
            <a:lvl1pPr marL="0" indent="0">
              <a:buNone/>
              <a:defRPr sz="2400">
                <a:solidFill>
                  <a:schemeClr val="tx2"/>
                </a:solidFill>
              </a:defRPr>
            </a:lvl1pPr>
            <a:lvl2pPr marL="457189" indent="0">
              <a:buNone/>
              <a:defRPr sz="1800">
                <a:solidFill>
                  <a:schemeClr val="tx1">
                    <a:tint val="75000"/>
                  </a:schemeClr>
                </a:solidFill>
              </a:defRPr>
            </a:lvl2pPr>
            <a:lvl3pPr marL="914378"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2"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CA"/>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8/26/2020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cxnSp>
        <p:nvCxnSpPr>
          <p:cNvPr id="7" name="Straight Connector 6"/>
          <p:cNvCxnSpPr/>
          <p:nvPr/>
        </p:nvCxnSpPr>
        <p:spPr>
          <a:xfrm>
            <a:off x="731520" y="3449575"/>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1771651"/>
            <a:ext cx="7772400" cy="1650206"/>
          </a:xfrm>
        </p:spPr>
        <p:txBody>
          <a:bodyPr anchor="b">
            <a:normAutofit/>
          </a:bodyPr>
          <a:lstStyle>
            <a:lvl1pPr algn="l">
              <a:defRPr sz="4800" b="0" cap="all"/>
            </a:lvl1pPr>
          </a:lstStyle>
          <a:p>
            <a:r>
              <a:rPr lang="en-CA"/>
              <a:t>Click to edit Master title style</a:t>
            </a:r>
            <a:endParaRPr lang="en-US" dirty="0"/>
          </a:p>
        </p:txBody>
      </p:sp>
      <p:sp>
        <p:nvSpPr>
          <p:cNvPr id="3" name="Text Placeholder 2"/>
          <p:cNvSpPr>
            <a:spLocks noGrp="1"/>
          </p:cNvSpPr>
          <p:nvPr>
            <p:ph type="body" idx="1"/>
          </p:nvPr>
        </p:nvSpPr>
        <p:spPr>
          <a:xfrm>
            <a:off x="722313" y="3470149"/>
            <a:ext cx="7772400" cy="1125140"/>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8/26/2020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cxnSp>
        <p:nvCxnSpPr>
          <p:cNvPr id="7" name="Straight Connector 6"/>
          <p:cNvCxnSpPr/>
          <p:nvPr/>
        </p:nvCxnSpPr>
        <p:spPr>
          <a:xfrm>
            <a:off x="731520" y="3449574"/>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sz="half" idx="1"/>
          </p:nvPr>
        </p:nvSpPr>
        <p:spPr>
          <a:xfrm>
            <a:off x="457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dirty="0"/>
          </a:p>
        </p:txBody>
      </p:sp>
      <p:sp>
        <p:nvSpPr>
          <p:cNvPr id="4" name="Content Placeholder 3"/>
          <p:cNvSpPr>
            <a:spLocks noGrp="1"/>
          </p:cNvSpPr>
          <p:nvPr>
            <p:ph sz="half" idx="2"/>
          </p:nvPr>
        </p:nvSpPr>
        <p:spPr>
          <a:xfrm>
            <a:off x="4648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dirty="0"/>
          </a:p>
        </p:txBody>
      </p:sp>
      <p:sp>
        <p:nvSpPr>
          <p:cNvPr id="5" name="Date Placeholder 4"/>
          <p:cNvSpPr>
            <a:spLocks noGrp="1"/>
          </p:cNvSpPr>
          <p:nvPr>
            <p:ph type="dt" sz="half" idx="10"/>
          </p:nvPr>
        </p:nvSpPr>
        <p:spPr/>
        <p:txBody>
          <a:bodyPr/>
          <a:lstStyle/>
          <a:p>
            <a:fld id="{CCEBA98F-560C-4997-81C4-81D4D9187EAB}" type="datetime2">
              <a:rPr lang="en-US" smtClean="0"/>
              <a:t>Wednesday, August 26, 2020</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257301"/>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142" indent="0">
              <a:buNone/>
              <a:defRPr sz="2000" b="1"/>
            </a:lvl2pPr>
            <a:lvl3pPr marL="914288" indent="0">
              <a:buNone/>
              <a:defRPr sz="1800" b="1"/>
            </a:lvl3pPr>
            <a:lvl4pPr marL="1371430" indent="0">
              <a:buNone/>
              <a:defRPr sz="1600" b="1"/>
            </a:lvl4pPr>
            <a:lvl5pPr marL="1828574" indent="0">
              <a:buNone/>
              <a:defRPr sz="1600" b="1"/>
            </a:lvl5pPr>
            <a:lvl6pPr marL="2285715" indent="0">
              <a:buNone/>
              <a:defRPr sz="1600" b="1"/>
            </a:lvl6pPr>
            <a:lvl7pPr marL="2742857" indent="0">
              <a:buNone/>
              <a:defRPr sz="1600" b="1"/>
            </a:lvl7pPr>
            <a:lvl8pPr marL="3200000" indent="0">
              <a:buNone/>
              <a:defRPr sz="1600" b="1"/>
            </a:lvl8pPr>
            <a:lvl9pPr marL="3657143"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754880" y="1257301"/>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142" indent="0">
              <a:buNone/>
              <a:defRPr sz="2000" b="1"/>
            </a:lvl2pPr>
            <a:lvl3pPr marL="914288" indent="0">
              <a:buNone/>
              <a:defRPr sz="1800" b="1"/>
            </a:lvl3pPr>
            <a:lvl4pPr marL="1371430" indent="0">
              <a:buNone/>
              <a:defRPr sz="1600" b="1"/>
            </a:lvl4pPr>
            <a:lvl5pPr marL="1828574" indent="0">
              <a:buNone/>
              <a:defRPr sz="1600" b="1"/>
            </a:lvl5pPr>
            <a:lvl6pPr marL="2285715" indent="0">
              <a:buNone/>
              <a:defRPr sz="1600" b="1"/>
            </a:lvl6pPr>
            <a:lvl7pPr marL="2742857" indent="0">
              <a:buNone/>
              <a:defRPr sz="1600" b="1"/>
            </a:lvl7pPr>
            <a:lvl8pPr marL="3200000" indent="0">
              <a:buNone/>
              <a:defRPr sz="1600" b="1"/>
            </a:lvl8pPr>
            <a:lvl9pPr marL="3657143"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75488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Date Placeholder 6"/>
          <p:cNvSpPr>
            <a:spLocks noGrp="1"/>
          </p:cNvSpPr>
          <p:nvPr>
            <p:ph type="dt" sz="half" idx="10"/>
          </p:nvPr>
        </p:nvSpPr>
        <p:spPr/>
        <p:txBody>
          <a:bodyPr/>
          <a:lstStyle/>
          <a:p>
            <a:fld id="{150972B2-CA5C-437D-87D0-8081271A9E4B}" type="datetime2">
              <a:rPr lang="en-US" smtClean="0"/>
              <a:t>Wednesday, August 26, 2020</a:t>
            </a:fld>
            <a:endParaRPr lang="en-US"/>
          </a:p>
        </p:txBody>
      </p:sp>
      <p:sp>
        <p:nvSpPr>
          <p:cNvPr id="8" name="Footer Placeholder 7"/>
          <p:cNvSpPr>
            <a:spLocks noGrp="1"/>
          </p:cNvSpPr>
          <p:nvPr>
            <p:ph type="ftr" sz="quarter" idx="11"/>
          </p:nvPr>
        </p:nvSpPr>
        <p:spPr/>
        <p:txBody>
          <a:bodyPr/>
          <a:lstStyle/>
          <a:p>
            <a:pPr algn="r"/>
            <a:endParaRPr lang="en-US"/>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806462" y="3034269"/>
            <a:ext cx="353187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257301"/>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154" indent="0">
              <a:buNone/>
              <a:defRPr sz="2000" b="1"/>
            </a:lvl2pPr>
            <a:lvl3pPr marL="914310" indent="0">
              <a:buNone/>
              <a:defRPr sz="1800" b="1"/>
            </a:lvl3pPr>
            <a:lvl4pPr marL="1371464" indent="0">
              <a:buNone/>
              <a:defRPr sz="1600" b="1"/>
            </a:lvl4pPr>
            <a:lvl5pPr marL="1828619" indent="0">
              <a:buNone/>
              <a:defRPr sz="1600" b="1"/>
            </a:lvl5pPr>
            <a:lvl6pPr marL="2285772" indent="0">
              <a:buNone/>
              <a:defRPr sz="1600" b="1"/>
            </a:lvl6pPr>
            <a:lvl7pPr marL="2742926" indent="0">
              <a:buNone/>
              <a:defRPr sz="1600" b="1"/>
            </a:lvl7pPr>
            <a:lvl8pPr marL="3200080" indent="0">
              <a:buNone/>
              <a:defRPr sz="1600" b="1"/>
            </a:lvl8pPr>
            <a:lvl9pPr marL="3657235"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754880" y="1257301"/>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154" indent="0">
              <a:buNone/>
              <a:defRPr sz="2000" b="1"/>
            </a:lvl2pPr>
            <a:lvl3pPr marL="914310" indent="0">
              <a:buNone/>
              <a:defRPr sz="1800" b="1"/>
            </a:lvl3pPr>
            <a:lvl4pPr marL="1371464" indent="0">
              <a:buNone/>
              <a:defRPr sz="1600" b="1"/>
            </a:lvl4pPr>
            <a:lvl5pPr marL="1828619" indent="0">
              <a:buNone/>
              <a:defRPr sz="1600" b="1"/>
            </a:lvl5pPr>
            <a:lvl6pPr marL="2285772" indent="0">
              <a:buNone/>
              <a:defRPr sz="1600" b="1"/>
            </a:lvl6pPr>
            <a:lvl7pPr marL="2742926" indent="0">
              <a:buNone/>
              <a:defRPr sz="1600" b="1"/>
            </a:lvl7pPr>
            <a:lvl8pPr marL="3200080" indent="0">
              <a:buNone/>
              <a:defRPr sz="1600" b="1"/>
            </a:lvl8pPr>
            <a:lvl9pPr marL="3657235"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75488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Date Placeholder 6"/>
          <p:cNvSpPr>
            <a:spLocks noGrp="1"/>
          </p:cNvSpPr>
          <p:nvPr>
            <p:ph type="dt" sz="half" idx="10"/>
          </p:nvPr>
        </p:nvSpPr>
        <p:spPr/>
        <p:txBody>
          <a:bodyPr/>
          <a:lstStyle/>
          <a:p>
            <a:fld id="{150972B2-CA5C-437D-87D0-8081271A9E4B}" type="datetime2">
              <a:rPr lang="en-US" smtClean="0"/>
              <a:t>Wednesday, August 26, 2020</a:t>
            </a:fld>
            <a:endParaRPr lang="en-US"/>
          </a:p>
        </p:txBody>
      </p:sp>
      <p:sp>
        <p:nvSpPr>
          <p:cNvPr id="8" name="Footer Placeholder 7"/>
          <p:cNvSpPr>
            <a:spLocks noGrp="1"/>
          </p:cNvSpPr>
          <p:nvPr>
            <p:ph type="ftr" sz="quarter" idx="11"/>
          </p:nvPr>
        </p:nvSpPr>
        <p:spPr/>
        <p:txBody>
          <a:bodyPr/>
          <a:lstStyle/>
          <a:p>
            <a:pPr algn="r"/>
            <a:endParaRPr lang="en-US"/>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806462" y="3034269"/>
            <a:ext cx="353187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257301"/>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166" indent="0">
              <a:buNone/>
              <a:defRPr sz="2000" b="1"/>
            </a:lvl2pPr>
            <a:lvl3pPr marL="914333" indent="0">
              <a:buNone/>
              <a:defRPr sz="1800" b="1"/>
            </a:lvl3pPr>
            <a:lvl4pPr marL="1371498" indent="0">
              <a:buNone/>
              <a:defRPr sz="1600" b="1"/>
            </a:lvl4pPr>
            <a:lvl5pPr marL="1828664" indent="0">
              <a:buNone/>
              <a:defRPr sz="1600" b="1"/>
            </a:lvl5pPr>
            <a:lvl6pPr marL="2285829" indent="0">
              <a:buNone/>
              <a:defRPr sz="1600" b="1"/>
            </a:lvl6pPr>
            <a:lvl7pPr marL="2742995" indent="0">
              <a:buNone/>
              <a:defRPr sz="1600" b="1"/>
            </a:lvl7pPr>
            <a:lvl8pPr marL="3200160" indent="0">
              <a:buNone/>
              <a:defRPr sz="1600" b="1"/>
            </a:lvl8pPr>
            <a:lvl9pPr marL="3657326"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754880" y="1257301"/>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166" indent="0">
              <a:buNone/>
              <a:defRPr sz="2000" b="1"/>
            </a:lvl2pPr>
            <a:lvl3pPr marL="914333" indent="0">
              <a:buNone/>
              <a:defRPr sz="1800" b="1"/>
            </a:lvl3pPr>
            <a:lvl4pPr marL="1371498" indent="0">
              <a:buNone/>
              <a:defRPr sz="1600" b="1"/>
            </a:lvl4pPr>
            <a:lvl5pPr marL="1828664" indent="0">
              <a:buNone/>
              <a:defRPr sz="1600" b="1"/>
            </a:lvl5pPr>
            <a:lvl6pPr marL="2285829" indent="0">
              <a:buNone/>
              <a:defRPr sz="1600" b="1"/>
            </a:lvl6pPr>
            <a:lvl7pPr marL="2742995" indent="0">
              <a:buNone/>
              <a:defRPr sz="1600" b="1"/>
            </a:lvl7pPr>
            <a:lvl8pPr marL="3200160" indent="0">
              <a:buNone/>
              <a:defRPr sz="1600" b="1"/>
            </a:lvl8pPr>
            <a:lvl9pPr marL="3657326"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75488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Date Placeholder 6"/>
          <p:cNvSpPr>
            <a:spLocks noGrp="1"/>
          </p:cNvSpPr>
          <p:nvPr>
            <p:ph type="dt" sz="half" idx="10"/>
          </p:nvPr>
        </p:nvSpPr>
        <p:spPr/>
        <p:txBody>
          <a:bodyPr/>
          <a:lstStyle/>
          <a:p>
            <a:fld id="{150972B2-CA5C-437D-87D0-8081271A9E4B}" type="datetime2">
              <a:rPr lang="en-US" smtClean="0"/>
              <a:t>Wednesday, August 26, 2020</a:t>
            </a:fld>
            <a:endParaRPr lang="en-US"/>
          </a:p>
        </p:txBody>
      </p:sp>
      <p:sp>
        <p:nvSpPr>
          <p:cNvPr id="8" name="Footer Placeholder 7"/>
          <p:cNvSpPr>
            <a:spLocks noGrp="1"/>
          </p:cNvSpPr>
          <p:nvPr>
            <p:ph type="ftr" sz="quarter" idx="11"/>
          </p:nvPr>
        </p:nvSpPr>
        <p:spPr/>
        <p:txBody>
          <a:bodyPr/>
          <a:lstStyle/>
          <a:p>
            <a:pPr algn="r"/>
            <a:endParaRPr lang="en-US"/>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806462" y="3034269"/>
            <a:ext cx="353187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257301"/>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754880" y="1257301"/>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75488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Date Placeholder 6"/>
          <p:cNvSpPr>
            <a:spLocks noGrp="1"/>
          </p:cNvSpPr>
          <p:nvPr>
            <p:ph type="dt" sz="half" idx="10"/>
          </p:nvPr>
        </p:nvSpPr>
        <p:spPr/>
        <p:txBody>
          <a:bodyPr/>
          <a:lstStyle/>
          <a:p>
            <a:fld id="{150972B2-CA5C-437D-87D0-8081271A9E4B}" type="datetime2">
              <a:rPr lang="en-US" smtClean="0"/>
              <a:t>Wednesday, August 26, 2020</a:t>
            </a:fld>
            <a:endParaRPr lang="en-US"/>
          </a:p>
        </p:txBody>
      </p:sp>
      <p:sp>
        <p:nvSpPr>
          <p:cNvPr id="8" name="Footer Placeholder 7"/>
          <p:cNvSpPr>
            <a:spLocks noGrp="1"/>
          </p:cNvSpPr>
          <p:nvPr>
            <p:ph type="ftr" sz="quarter" idx="11"/>
          </p:nvPr>
        </p:nvSpPr>
        <p:spPr/>
        <p:txBody>
          <a:bodyPr/>
          <a:lstStyle/>
          <a:p>
            <a:pPr algn="r"/>
            <a:endParaRPr lang="en-US"/>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806462" y="3034269"/>
            <a:ext cx="353187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257301"/>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754880" y="1257301"/>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75488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Date Placeholder 6"/>
          <p:cNvSpPr>
            <a:spLocks noGrp="1"/>
          </p:cNvSpPr>
          <p:nvPr>
            <p:ph type="dt" sz="half" idx="10"/>
          </p:nvPr>
        </p:nvSpPr>
        <p:spPr/>
        <p:txBody>
          <a:bodyPr/>
          <a:lstStyle/>
          <a:p>
            <a:fld id="{150972B2-CA5C-437D-87D0-8081271A9E4B}" type="datetime2">
              <a:rPr lang="en-US" smtClean="0"/>
              <a:t>Wednesday, August 26, 2020</a:t>
            </a:fld>
            <a:endParaRPr lang="en-US"/>
          </a:p>
        </p:txBody>
      </p:sp>
      <p:sp>
        <p:nvSpPr>
          <p:cNvPr id="8" name="Footer Placeholder 7"/>
          <p:cNvSpPr>
            <a:spLocks noGrp="1"/>
          </p:cNvSpPr>
          <p:nvPr>
            <p:ph type="ftr" sz="quarter" idx="11"/>
          </p:nvPr>
        </p:nvSpPr>
        <p:spPr/>
        <p:txBody>
          <a:bodyPr/>
          <a:lstStyle/>
          <a:p>
            <a:pPr algn="r"/>
            <a:endParaRPr lang="en-US"/>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806462" y="3034269"/>
            <a:ext cx="353187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28704"/>
            <a:ext cx="7848600" cy="1445419"/>
          </a:xfrm>
        </p:spPr>
        <p:txBody>
          <a:bodyPr anchor="b">
            <a:noAutofit/>
          </a:bodyPr>
          <a:lstStyle>
            <a:lvl1pPr>
              <a:defRPr sz="5400" cap="all" baseline="0"/>
            </a:lvl1pPr>
          </a:lstStyle>
          <a:p>
            <a:r>
              <a:rPr lang="en-CA"/>
              <a:t>Click to edit Master title style</a:t>
            </a:r>
            <a:endParaRPr lang="en-US"/>
          </a:p>
        </p:txBody>
      </p:sp>
      <p:sp>
        <p:nvSpPr>
          <p:cNvPr id="3" name="Subtitle 2"/>
          <p:cNvSpPr>
            <a:spLocks noGrp="1"/>
          </p:cNvSpPr>
          <p:nvPr>
            <p:ph type="subTitle" idx="1"/>
          </p:nvPr>
        </p:nvSpPr>
        <p:spPr>
          <a:xfrm>
            <a:off x="685800" y="2628900"/>
            <a:ext cx="6400800" cy="1314450"/>
          </a:xfrm>
        </p:spPr>
        <p:txBody>
          <a:bodyPr/>
          <a:lstStyle>
            <a:lvl1pPr marL="0" indent="0" algn="l">
              <a:buNone/>
              <a:defRPr>
                <a:solidFill>
                  <a:schemeClr val="tx1">
                    <a:lumMod val="75000"/>
                    <a:lumOff val="25000"/>
                  </a:schemeClr>
                </a:solidFill>
              </a:defRPr>
            </a:lvl1pPr>
            <a:lvl2pPr marL="457154" indent="0" algn="ctr">
              <a:buNone/>
              <a:defRPr>
                <a:solidFill>
                  <a:schemeClr val="tx1">
                    <a:tint val="75000"/>
                  </a:schemeClr>
                </a:solidFill>
              </a:defRPr>
            </a:lvl2pPr>
            <a:lvl3pPr marL="914310" indent="0" algn="ctr">
              <a:buNone/>
              <a:defRPr>
                <a:solidFill>
                  <a:schemeClr val="tx1">
                    <a:tint val="75000"/>
                  </a:schemeClr>
                </a:solidFill>
              </a:defRPr>
            </a:lvl3pPr>
            <a:lvl4pPr marL="1371464" indent="0" algn="ctr">
              <a:buNone/>
              <a:defRPr>
                <a:solidFill>
                  <a:schemeClr val="tx1">
                    <a:tint val="75000"/>
                  </a:schemeClr>
                </a:solidFill>
              </a:defRPr>
            </a:lvl4pPr>
            <a:lvl5pPr marL="1828619" indent="0" algn="ctr">
              <a:buNone/>
              <a:defRPr>
                <a:solidFill>
                  <a:schemeClr val="tx1">
                    <a:tint val="75000"/>
                  </a:schemeClr>
                </a:solidFill>
              </a:defRPr>
            </a:lvl5pPr>
            <a:lvl6pPr marL="2285772" indent="0" algn="ctr">
              <a:buNone/>
              <a:defRPr>
                <a:solidFill>
                  <a:schemeClr val="tx1">
                    <a:tint val="75000"/>
                  </a:schemeClr>
                </a:solidFill>
              </a:defRPr>
            </a:lvl6pPr>
            <a:lvl7pPr marL="2742926" indent="0" algn="ctr">
              <a:buNone/>
              <a:defRPr>
                <a:solidFill>
                  <a:schemeClr val="tx1">
                    <a:tint val="75000"/>
                  </a:schemeClr>
                </a:solidFill>
              </a:defRPr>
            </a:lvl7pPr>
            <a:lvl8pPr marL="3200080" indent="0" algn="ctr">
              <a:buNone/>
              <a:defRPr>
                <a:solidFill>
                  <a:schemeClr val="tx1">
                    <a:tint val="75000"/>
                  </a:schemeClr>
                </a:solidFill>
              </a:defRPr>
            </a:lvl8pPr>
            <a:lvl9pPr marL="3657235" indent="0" algn="ctr">
              <a:buNone/>
              <a:defRPr>
                <a:solidFill>
                  <a:schemeClr val="tx1">
                    <a:tint val="75000"/>
                  </a:schemeClr>
                </a:solidFill>
              </a:defRPr>
            </a:lvl9pPr>
          </a:lstStyle>
          <a:p>
            <a:r>
              <a:rPr lang="en-CA"/>
              <a:t>Click to edit Master subtitle style</a:t>
            </a:r>
            <a:endParaRPr lang="en-US"/>
          </a:p>
        </p:txBody>
      </p:sp>
      <p:sp>
        <p:nvSpPr>
          <p:cNvPr id="4" name="Date Placeholder 3"/>
          <p:cNvSpPr>
            <a:spLocks noGrp="1"/>
          </p:cNvSpPr>
          <p:nvPr>
            <p:ph type="dt" sz="half" idx="10"/>
          </p:nvPr>
        </p:nvSpPr>
        <p:spPr/>
        <p:txBody>
          <a:bodyPr/>
          <a:lstStyle/>
          <a:p>
            <a:fld id="{E30E2307-1E40-4E12-8716-25BFDA8E7013}" type="datetime1">
              <a:rPr lang="en-US" smtClean="0"/>
              <a:pPr/>
              <a:t>8/26/2020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cxnSp>
        <p:nvCxnSpPr>
          <p:cNvPr id="8" name="Straight Connector 7"/>
          <p:cNvCxnSpPr/>
          <p:nvPr/>
        </p:nvCxnSpPr>
        <p:spPr>
          <a:xfrm>
            <a:off x="685800" y="2548892"/>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a:t>Click to edit Master title style</a:t>
            </a:r>
            <a:endParaRPr lang="en-US" dirty="0"/>
          </a:p>
        </p:txBody>
      </p:sp>
      <p:sp>
        <p:nvSpPr>
          <p:cNvPr id="3" name="Text Placeholder 2"/>
          <p:cNvSpPr>
            <a:spLocks noGrp="1"/>
          </p:cNvSpPr>
          <p:nvPr>
            <p:ph type="body" idx="1"/>
          </p:nvPr>
        </p:nvSpPr>
        <p:spPr>
          <a:xfrm>
            <a:off x="45720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dirty="0"/>
          </a:p>
        </p:txBody>
      </p:sp>
      <p:sp>
        <p:nvSpPr>
          <p:cNvPr id="5" name="Text Placeholder 4"/>
          <p:cNvSpPr>
            <a:spLocks noGrp="1"/>
          </p:cNvSpPr>
          <p:nvPr>
            <p:ph type="body" sz="quarter" idx="3"/>
          </p:nvPr>
        </p:nvSpPr>
        <p:spPr>
          <a:xfrm>
            <a:off x="475488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75488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dirty="0"/>
          </a:p>
        </p:txBody>
      </p:sp>
      <p:sp>
        <p:nvSpPr>
          <p:cNvPr id="7" name="Date Placeholder 6"/>
          <p:cNvSpPr>
            <a:spLocks noGrp="1"/>
          </p:cNvSpPr>
          <p:nvPr>
            <p:ph type="dt" sz="half" idx="10"/>
          </p:nvPr>
        </p:nvSpPr>
        <p:spPr/>
        <p:txBody>
          <a:bodyPr/>
          <a:lstStyle/>
          <a:p>
            <a:fld id="{150972B2-CA5C-437D-87D0-8081271A9E4B}" type="datetime2">
              <a:rPr lang="en-US" smtClean="0"/>
              <a:t>Wednesday, August 26, 2020</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806462" y="3034268"/>
            <a:ext cx="353187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Date Placeholder 2"/>
          <p:cNvSpPr>
            <a:spLocks noGrp="1"/>
          </p:cNvSpPr>
          <p:nvPr>
            <p:ph type="dt" sz="half" idx="10"/>
          </p:nvPr>
        </p:nvSpPr>
        <p:spPr/>
        <p:txBody>
          <a:bodyPr/>
          <a:lstStyle/>
          <a:p>
            <a:fld id="{79CD4847-11EF-4466-A8AD-85CDB7B49118}" type="datetime2">
              <a:rPr lang="en-US" smtClean="0"/>
              <a:t>Wednesday, August 26, 2020</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t>Wednesday, August 26, 2020</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060"/>
            <a:ext cx="2139696" cy="946404"/>
          </a:xfrm>
        </p:spPr>
        <p:txBody>
          <a:bodyPr anchor="b">
            <a:noAutofit/>
          </a:bodyPr>
          <a:lstStyle>
            <a:lvl1pPr algn="l">
              <a:defRPr sz="2400" b="0"/>
            </a:lvl1pPr>
          </a:lstStyle>
          <a:p>
            <a:r>
              <a:rPr lang="en-CA"/>
              <a:t>Click to edit Master title style</a:t>
            </a:r>
            <a:endParaRPr lang="en-US"/>
          </a:p>
        </p:txBody>
      </p:sp>
      <p:sp>
        <p:nvSpPr>
          <p:cNvPr id="3" name="Content Placeholder 2"/>
          <p:cNvSpPr>
            <a:spLocks noGrp="1"/>
          </p:cNvSpPr>
          <p:nvPr>
            <p:ph idx="1"/>
          </p:nvPr>
        </p:nvSpPr>
        <p:spPr>
          <a:xfrm>
            <a:off x="2971800" y="594060"/>
            <a:ext cx="5715000" cy="41833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1" y="1597920"/>
            <a:ext cx="2139696" cy="3182711"/>
          </a:xfrm>
        </p:spPr>
        <p:txBody>
          <a:bodyPr/>
          <a:lstStyle>
            <a:lvl1pPr marL="0" indent="0">
              <a:buNone/>
              <a:defRPr sz="1400"/>
            </a:lvl1pPr>
            <a:lvl2pPr marL="457142" indent="0">
              <a:buNone/>
              <a:defRPr sz="1200"/>
            </a:lvl2pPr>
            <a:lvl3pPr marL="914288" indent="0">
              <a:buNone/>
              <a:defRPr sz="1000"/>
            </a:lvl3pPr>
            <a:lvl4pPr marL="1371430" indent="0">
              <a:buNone/>
              <a:defRPr sz="900"/>
            </a:lvl4pPr>
            <a:lvl5pPr marL="1828574" indent="0">
              <a:buNone/>
              <a:defRPr sz="900"/>
            </a:lvl5pPr>
            <a:lvl6pPr marL="2285715" indent="0">
              <a:buNone/>
              <a:defRPr sz="900"/>
            </a:lvl6pPr>
            <a:lvl7pPr marL="2742857" indent="0">
              <a:buNone/>
              <a:defRPr sz="900"/>
            </a:lvl7pPr>
            <a:lvl8pPr marL="3200000" indent="0">
              <a:buNone/>
              <a:defRPr sz="900"/>
            </a:lvl8pPr>
            <a:lvl9pPr marL="3657143"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Wednesday, August 26, 2020</a:t>
            </a:fld>
            <a:endParaRPr lang="en-US"/>
          </a:p>
        </p:txBody>
      </p:sp>
      <p:sp>
        <p:nvSpPr>
          <p:cNvPr id="6" name="Footer Placeholder 5"/>
          <p:cNvSpPr>
            <a:spLocks noGrp="1"/>
          </p:cNvSpPr>
          <p:nvPr>
            <p:ph type="ftr" sz="quarter" idx="11"/>
          </p:nvPr>
        </p:nvSpPr>
        <p:spPr/>
        <p:txBody>
          <a:bodyPr/>
          <a:lstStyle/>
          <a:p>
            <a:pPr algn="r"/>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a:p>
        </p:txBody>
      </p:sp>
      <p:cxnSp>
        <p:nvCxnSpPr>
          <p:cNvPr id="9" name="Straight Connector 8"/>
          <p:cNvCxnSpPr/>
          <p:nvPr/>
        </p:nvCxnSpPr>
        <p:spPr>
          <a:xfrm rot="5400000">
            <a:off x="684114" y="2684958"/>
            <a:ext cx="418338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594360"/>
            <a:ext cx="2142680" cy="948690"/>
          </a:xfrm>
        </p:spPr>
        <p:txBody>
          <a:bodyPr anchor="b">
            <a:normAutofit/>
          </a:bodyPr>
          <a:lstStyle>
            <a:lvl1pPr algn="l">
              <a:defRPr sz="2400" b="0"/>
            </a:lvl1pPr>
          </a:lstStyle>
          <a:p>
            <a:r>
              <a:rPr lang="en-CA"/>
              <a:t>Click to edit Master title style</a:t>
            </a:r>
            <a:endParaRPr lang="en-US"/>
          </a:p>
        </p:txBody>
      </p:sp>
      <p:sp>
        <p:nvSpPr>
          <p:cNvPr id="3" name="Picture Placeholder 2"/>
          <p:cNvSpPr>
            <a:spLocks noGrp="1"/>
          </p:cNvSpPr>
          <p:nvPr>
            <p:ph type="pic" idx="1"/>
          </p:nvPr>
        </p:nvSpPr>
        <p:spPr>
          <a:xfrm>
            <a:off x="2858610" y="628651"/>
            <a:ext cx="5904390" cy="4125342"/>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142" indent="0">
              <a:buNone/>
              <a:defRPr sz="2800"/>
            </a:lvl2pPr>
            <a:lvl3pPr marL="914288" indent="0">
              <a:buNone/>
              <a:defRPr sz="2400"/>
            </a:lvl3pPr>
            <a:lvl4pPr marL="1371430" indent="0">
              <a:buNone/>
              <a:defRPr sz="2000"/>
            </a:lvl4pPr>
            <a:lvl5pPr marL="1828574" indent="0">
              <a:buNone/>
              <a:defRPr sz="2000"/>
            </a:lvl5pPr>
            <a:lvl6pPr marL="2285715" indent="0">
              <a:buNone/>
              <a:defRPr sz="2000"/>
            </a:lvl6pPr>
            <a:lvl7pPr marL="2742857" indent="0">
              <a:buNone/>
              <a:defRPr sz="2000"/>
            </a:lvl7pPr>
            <a:lvl8pPr marL="3200000" indent="0">
              <a:buNone/>
              <a:defRPr sz="2000"/>
            </a:lvl8pPr>
            <a:lvl9pPr marL="3657143" indent="0">
              <a:buNone/>
              <a:defRPr sz="2000"/>
            </a:lvl9pPr>
          </a:lstStyle>
          <a:p>
            <a:r>
              <a:rPr lang="en-CA"/>
              <a:t>Drag picture to placeholder or click icon to add</a:t>
            </a:r>
            <a:endParaRPr lang="en-US"/>
          </a:p>
        </p:txBody>
      </p:sp>
      <p:sp>
        <p:nvSpPr>
          <p:cNvPr id="4" name="Text Placeholder 3"/>
          <p:cNvSpPr>
            <a:spLocks noGrp="1"/>
          </p:cNvSpPr>
          <p:nvPr>
            <p:ph type="body" sz="half" idx="2"/>
          </p:nvPr>
        </p:nvSpPr>
        <p:spPr>
          <a:xfrm>
            <a:off x="457200" y="1600200"/>
            <a:ext cx="2139696" cy="3182112"/>
          </a:xfrm>
        </p:spPr>
        <p:txBody>
          <a:bodyPr/>
          <a:lstStyle>
            <a:lvl1pPr marL="0" indent="0">
              <a:buNone/>
              <a:defRPr sz="1400"/>
            </a:lvl1pPr>
            <a:lvl2pPr marL="457142" indent="0">
              <a:buNone/>
              <a:defRPr sz="1200"/>
            </a:lvl2pPr>
            <a:lvl3pPr marL="914288" indent="0">
              <a:buNone/>
              <a:defRPr sz="1000"/>
            </a:lvl3pPr>
            <a:lvl4pPr marL="1371430" indent="0">
              <a:buNone/>
              <a:defRPr sz="900"/>
            </a:lvl4pPr>
            <a:lvl5pPr marL="1828574" indent="0">
              <a:buNone/>
              <a:defRPr sz="900"/>
            </a:lvl5pPr>
            <a:lvl6pPr marL="2285715" indent="0">
              <a:buNone/>
              <a:defRPr sz="900"/>
            </a:lvl6pPr>
            <a:lvl7pPr marL="2742857" indent="0">
              <a:buNone/>
              <a:defRPr sz="900"/>
            </a:lvl7pPr>
            <a:lvl8pPr marL="3200000" indent="0">
              <a:buNone/>
              <a:defRPr sz="900"/>
            </a:lvl8pPr>
            <a:lvl9pPr marL="3657143"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Wednesday, August 26, 2020</a:t>
            </a:fld>
            <a:endParaRPr lang="en-US"/>
          </a:p>
        </p:txBody>
      </p:sp>
      <p:sp>
        <p:nvSpPr>
          <p:cNvPr id="6" name="Footer Placeholder 5"/>
          <p:cNvSpPr>
            <a:spLocks noGrp="1"/>
          </p:cNvSpPr>
          <p:nvPr>
            <p:ph type="ftr" sz="quarter" idx="11"/>
          </p:nvPr>
        </p:nvSpPr>
        <p:spPr/>
        <p:txBody>
          <a:bodyPr/>
          <a:lstStyle/>
          <a:p>
            <a:pPr algn="r"/>
            <a:endParaRPr lang="en-US"/>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060"/>
            <a:ext cx="2139696" cy="946404"/>
          </a:xfrm>
        </p:spPr>
        <p:txBody>
          <a:bodyPr anchor="b">
            <a:noAutofit/>
          </a:bodyPr>
          <a:lstStyle>
            <a:lvl1pPr algn="l">
              <a:defRPr sz="2400" b="0"/>
            </a:lvl1pPr>
          </a:lstStyle>
          <a:p>
            <a:r>
              <a:rPr lang="en-CA"/>
              <a:t>Click to edit Master title style</a:t>
            </a:r>
            <a:endParaRPr lang="en-US"/>
          </a:p>
        </p:txBody>
      </p:sp>
      <p:sp>
        <p:nvSpPr>
          <p:cNvPr id="3" name="Content Placeholder 2"/>
          <p:cNvSpPr>
            <a:spLocks noGrp="1"/>
          </p:cNvSpPr>
          <p:nvPr>
            <p:ph idx="1"/>
          </p:nvPr>
        </p:nvSpPr>
        <p:spPr>
          <a:xfrm>
            <a:off x="2971800" y="594060"/>
            <a:ext cx="5715000" cy="41833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1" y="1597919"/>
            <a:ext cx="2139696" cy="3182711"/>
          </a:xfrm>
        </p:spPr>
        <p:txBody>
          <a:bodyPr/>
          <a:lstStyle>
            <a:lvl1pPr marL="0" indent="0">
              <a:buNone/>
              <a:defRPr sz="1400"/>
            </a:lvl1pPr>
            <a:lvl2pPr marL="457154" indent="0">
              <a:buNone/>
              <a:defRPr sz="1200"/>
            </a:lvl2pPr>
            <a:lvl3pPr marL="914310" indent="0">
              <a:buNone/>
              <a:defRPr sz="1000"/>
            </a:lvl3pPr>
            <a:lvl4pPr marL="1371464" indent="0">
              <a:buNone/>
              <a:defRPr sz="900"/>
            </a:lvl4pPr>
            <a:lvl5pPr marL="1828619" indent="0">
              <a:buNone/>
              <a:defRPr sz="900"/>
            </a:lvl5pPr>
            <a:lvl6pPr marL="2285772" indent="0">
              <a:buNone/>
              <a:defRPr sz="900"/>
            </a:lvl6pPr>
            <a:lvl7pPr marL="2742926" indent="0">
              <a:buNone/>
              <a:defRPr sz="900"/>
            </a:lvl7pPr>
            <a:lvl8pPr marL="3200080" indent="0">
              <a:buNone/>
              <a:defRPr sz="900"/>
            </a:lvl8pPr>
            <a:lvl9pPr marL="3657235"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Wednesday, August 26, 2020</a:t>
            </a:fld>
            <a:endParaRPr lang="en-US"/>
          </a:p>
        </p:txBody>
      </p:sp>
      <p:sp>
        <p:nvSpPr>
          <p:cNvPr id="6" name="Footer Placeholder 5"/>
          <p:cNvSpPr>
            <a:spLocks noGrp="1"/>
          </p:cNvSpPr>
          <p:nvPr>
            <p:ph type="ftr" sz="quarter" idx="11"/>
          </p:nvPr>
        </p:nvSpPr>
        <p:spPr/>
        <p:txBody>
          <a:bodyPr/>
          <a:lstStyle/>
          <a:p>
            <a:pPr algn="r"/>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a:p>
        </p:txBody>
      </p:sp>
      <p:cxnSp>
        <p:nvCxnSpPr>
          <p:cNvPr id="9" name="Straight Connector 8"/>
          <p:cNvCxnSpPr/>
          <p:nvPr/>
        </p:nvCxnSpPr>
        <p:spPr>
          <a:xfrm rot="5400000">
            <a:off x="684114" y="2684958"/>
            <a:ext cx="418338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594360"/>
            <a:ext cx="2142680" cy="948690"/>
          </a:xfrm>
        </p:spPr>
        <p:txBody>
          <a:bodyPr anchor="b">
            <a:normAutofit/>
          </a:bodyPr>
          <a:lstStyle>
            <a:lvl1pPr algn="l">
              <a:defRPr sz="2400" b="0"/>
            </a:lvl1pPr>
          </a:lstStyle>
          <a:p>
            <a:r>
              <a:rPr lang="en-CA"/>
              <a:t>Click to edit Master title style</a:t>
            </a:r>
            <a:endParaRPr lang="en-US"/>
          </a:p>
        </p:txBody>
      </p:sp>
      <p:sp>
        <p:nvSpPr>
          <p:cNvPr id="3" name="Picture Placeholder 2"/>
          <p:cNvSpPr>
            <a:spLocks noGrp="1"/>
          </p:cNvSpPr>
          <p:nvPr>
            <p:ph type="pic" idx="1"/>
          </p:nvPr>
        </p:nvSpPr>
        <p:spPr>
          <a:xfrm>
            <a:off x="2858610" y="628651"/>
            <a:ext cx="5904390" cy="4125342"/>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154" indent="0">
              <a:buNone/>
              <a:defRPr sz="2800"/>
            </a:lvl2pPr>
            <a:lvl3pPr marL="914310" indent="0">
              <a:buNone/>
              <a:defRPr sz="2400"/>
            </a:lvl3pPr>
            <a:lvl4pPr marL="1371464" indent="0">
              <a:buNone/>
              <a:defRPr sz="2000"/>
            </a:lvl4pPr>
            <a:lvl5pPr marL="1828619" indent="0">
              <a:buNone/>
              <a:defRPr sz="2000"/>
            </a:lvl5pPr>
            <a:lvl6pPr marL="2285772" indent="0">
              <a:buNone/>
              <a:defRPr sz="2000"/>
            </a:lvl6pPr>
            <a:lvl7pPr marL="2742926" indent="0">
              <a:buNone/>
              <a:defRPr sz="2000"/>
            </a:lvl7pPr>
            <a:lvl8pPr marL="3200080" indent="0">
              <a:buNone/>
              <a:defRPr sz="2000"/>
            </a:lvl8pPr>
            <a:lvl9pPr marL="3657235" indent="0">
              <a:buNone/>
              <a:defRPr sz="2000"/>
            </a:lvl9pPr>
          </a:lstStyle>
          <a:p>
            <a:r>
              <a:rPr lang="en-CA"/>
              <a:t>Drag picture to placeholder or click icon to add</a:t>
            </a:r>
            <a:endParaRPr lang="en-US"/>
          </a:p>
        </p:txBody>
      </p:sp>
      <p:sp>
        <p:nvSpPr>
          <p:cNvPr id="4" name="Text Placeholder 3"/>
          <p:cNvSpPr>
            <a:spLocks noGrp="1"/>
          </p:cNvSpPr>
          <p:nvPr>
            <p:ph type="body" sz="half" idx="2"/>
          </p:nvPr>
        </p:nvSpPr>
        <p:spPr>
          <a:xfrm>
            <a:off x="457200" y="1600200"/>
            <a:ext cx="2139696" cy="3182112"/>
          </a:xfrm>
        </p:spPr>
        <p:txBody>
          <a:bodyPr/>
          <a:lstStyle>
            <a:lvl1pPr marL="0" indent="0">
              <a:buNone/>
              <a:defRPr sz="1400"/>
            </a:lvl1pPr>
            <a:lvl2pPr marL="457154" indent="0">
              <a:buNone/>
              <a:defRPr sz="1200"/>
            </a:lvl2pPr>
            <a:lvl3pPr marL="914310" indent="0">
              <a:buNone/>
              <a:defRPr sz="1000"/>
            </a:lvl3pPr>
            <a:lvl4pPr marL="1371464" indent="0">
              <a:buNone/>
              <a:defRPr sz="900"/>
            </a:lvl4pPr>
            <a:lvl5pPr marL="1828619" indent="0">
              <a:buNone/>
              <a:defRPr sz="900"/>
            </a:lvl5pPr>
            <a:lvl6pPr marL="2285772" indent="0">
              <a:buNone/>
              <a:defRPr sz="900"/>
            </a:lvl6pPr>
            <a:lvl7pPr marL="2742926" indent="0">
              <a:buNone/>
              <a:defRPr sz="900"/>
            </a:lvl7pPr>
            <a:lvl8pPr marL="3200080" indent="0">
              <a:buNone/>
              <a:defRPr sz="900"/>
            </a:lvl8pPr>
            <a:lvl9pPr marL="3657235"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Wednesday, August 26, 2020</a:t>
            </a:fld>
            <a:endParaRPr lang="en-US"/>
          </a:p>
        </p:txBody>
      </p:sp>
      <p:sp>
        <p:nvSpPr>
          <p:cNvPr id="6" name="Footer Placeholder 5"/>
          <p:cNvSpPr>
            <a:spLocks noGrp="1"/>
          </p:cNvSpPr>
          <p:nvPr>
            <p:ph type="ftr" sz="quarter" idx="11"/>
          </p:nvPr>
        </p:nvSpPr>
        <p:spPr/>
        <p:txBody>
          <a:bodyPr/>
          <a:lstStyle/>
          <a:p>
            <a:pPr algn="r"/>
            <a:endParaRPr lang="en-US"/>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060"/>
            <a:ext cx="2139696" cy="946404"/>
          </a:xfrm>
        </p:spPr>
        <p:txBody>
          <a:bodyPr anchor="b">
            <a:noAutofit/>
          </a:bodyPr>
          <a:lstStyle>
            <a:lvl1pPr algn="l">
              <a:defRPr sz="2400" b="0"/>
            </a:lvl1pPr>
          </a:lstStyle>
          <a:p>
            <a:r>
              <a:rPr lang="en-CA"/>
              <a:t>Click to edit Master title style</a:t>
            </a:r>
            <a:endParaRPr lang="en-US"/>
          </a:p>
        </p:txBody>
      </p:sp>
      <p:sp>
        <p:nvSpPr>
          <p:cNvPr id="3" name="Content Placeholder 2"/>
          <p:cNvSpPr>
            <a:spLocks noGrp="1"/>
          </p:cNvSpPr>
          <p:nvPr>
            <p:ph idx="1"/>
          </p:nvPr>
        </p:nvSpPr>
        <p:spPr>
          <a:xfrm>
            <a:off x="2971800" y="594060"/>
            <a:ext cx="5715000" cy="41833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1" y="1597918"/>
            <a:ext cx="2139696" cy="3182711"/>
          </a:xfrm>
        </p:spPr>
        <p:txBody>
          <a:bodyPr/>
          <a:lstStyle>
            <a:lvl1pPr marL="0" indent="0">
              <a:buNone/>
              <a:defRPr sz="1400"/>
            </a:lvl1pPr>
            <a:lvl2pPr marL="457166" indent="0">
              <a:buNone/>
              <a:defRPr sz="1200"/>
            </a:lvl2pPr>
            <a:lvl3pPr marL="914333" indent="0">
              <a:buNone/>
              <a:defRPr sz="1000"/>
            </a:lvl3pPr>
            <a:lvl4pPr marL="1371498" indent="0">
              <a:buNone/>
              <a:defRPr sz="900"/>
            </a:lvl4pPr>
            <a:lvl5pPr marL="1828664" indent="0">
              <a:buNone/>
              <a:defRPr sz="900"/>
            </a:lvl5pPr>
            <a:lvl6pPr marL="2285829" indent="0">
              <a:buNone/>
              <a:defRPr sz="900"/>
            </a:lvl6pPr>
            <a:lvl7pPr marL="2742995" indent="0">
              <a:buNone/>
              <a:defRPr sz="900"/>
            </a:lvl7pPr>
            <a:lvl8pPr marL="3200160" indent="0">
              <a:buNone/>
              <a:defRPr sz="900"/>
            </a:lvl8pPr>
            <a:lvl9pPr marL="3657326"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Wednesday, August 26, 2020</a:t>
            </a:fld>
            <a:endParaRPr lang="en-US"/>
          </a:p>
        </p:txBody>
      </p:sp>
      <p:sp>
        <p:nvSpPr>
          <p:cNvPr id="6" name="Footer Placeholder 5"/>
          <p:cNvSpPr>
            <a:spLocks noGrp="1"/>
          </p:cNvSpPr>
          <p:nvPr>
            <p:ph type="ftr" sz="quarter" idx="11"/>
          </p:nvPr>
        </p:nvSpPr>
        <p:spPr/>
        <p:txBody>
          <a:bodyPr/>
          <a:lstStyle/>
          <a:p>
            <a:pPr algn="r"/>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a:p>
        </p:txBody>
      </p:sp>
      <p:cxnSp>
        <p:nvCxnSpPr>
          <p:cNvPr id="9" name="Straight Connector 8"/>
          <p:cNvCxnSpPr/>
          <p:nvPr/>
        </p:nvCxnSpPr>
        <p:spPr>
          <a:xfrm rot="5400000">
            <a:off x="684114" y="2684958"/>
            <a:ext cx="418338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594360"/>
            <a:ext cx="2142680" cy="948690"/>
          </a:xfrm>
        </p:spPr>
        <p:txBody>
          <a:bodyPr anchor="b">
            <a:normAutofit/>
          </a:bodyPr>
          <a:lstStyle>
            <a:lvl1pPr algn="l">
              <a:defRPr sz="2400" b="0"/>
            </a:lvl1pPr>
          </a:lstStyle>
          <a:p>
            <a:r>
              <a:rPr lang="en-CA"/>
              <a:t>Click to edit Master title style</a:t>
            </a:r>
            <a:endParaRPr lang="en-US"/>
          </a:p>
        </p:txBody>
      </p:sp>
      <p:sp>
        <p:nvSpPr>
          <p:cNvPr id="3" name="Picture Placeholder 2"/>
          <p:cNvSpPr>
            <a:spLocks noGrp="1"/>
          </p:cNvSpPr>
          <p:nvPr>
            <p:ph type="pic" idx="1"/>
          </p:nvPr>
        </p:nvSpPr>
        <p:spPr>
          <a:xfrm>
            <a:off x="2858610" y="628651"/>
            <a:ext cx="5904390" cy="4125342"/>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166" indent="0">
              <a:buNone/>
              <a:defRPr sz="2800"/>
            </a:lvl2pPr>
            <a:lvl3pPr marL="914333" indent="0">
              <a:buNone/>
              <a:defRPr sz="2400"/>
            </a:lvl3pPr>
            <a:lvl4pPr marL="1371498" indent="0">
              <a:buNone/>
              <a:defRPr sz="2000"/>
            </a:lvl4pPr>
            <a:lvl5pPr marL="1828664" indent="0">
              <a:buNone/>
              <a:defRPr sz="2000"/>
            </a:lvl5pPr>
            <a:lvl6pPr marL="2285829" indent="0">
              <a:buNone/>
              <a:defRPr sz="2000"/>
            </a:lvl6pPr>
            <a:lvl7pPr marL="2742995" indent="0">
              <a:buNone/>
              <a:defRPr sz="2000"/>
            </a:lvl7pPr>
            <a:lvl8pPr marL="3200160" indent="0">
              <a:buNone/>
              <a:defRPr sz="2000"/>
            </a:lvl8pPr>
            <a:lvl9pPr marL="3657326" indent="0">
              <a:buNone/>
              <a:defRPr sz="2000"/>
            </a:lvl9pPr>
          </a:lstStyle>
          <a:p>
            <a:r>
              <a:rPr lang="en-CA"/>
              <a:t>Drag picture to placeholder or click icon to add</a:t>
            </a:r>
            <a:endParaRPr lang="en-US"/>
          </a:p>
        </p:txBody>
      </p:sp>
      <p:sp>
        <p:nvSpPr>
          <p:cNvPr id="4" name="Text Placeholder 3"/>
          <p:cNvSpPr>
            <a:spLocks noGrp="1"/>
          </p:cNvSpPr>
          <p:nvPr>
            <p:ph type="body" sz="half" idx="2"/>
          </p:nvPr>
        </p:nvSpPr>
        <p:spPr>
          <a:xfrm>
            <a:off x="457200" y="1600200"/>
            <a:ext cx="2139696" cy="3182112"/>
          </a:xfrm>
        </p:spPr>
        <p:txBody>
          <a:bodyPr/>
          <a:lstStyle>
            <a:lvl1pPr marL="0" indent="0">
              <a:buNone/>
              <a:defRPr sz="1400"/>
            </a:lvl1pPr>
            <a:lvl2pPr marL="457166" indent="0">
              <a:buNone/>
              <a:defRPr sz="1200"/>
            </a:lvl2pPr>
            <a:lvl3pPr marL="914333" indent="0">
              <a:buNone/>
              <a:defRPr sz="1000"/>
            </a:lvl3pPr>
            <a:lvl4pPr marL="1371498" indent="0">
              <a:buNone/>
              <a:defRPr sz="900"/>
            </a:lvl4pPr>
            <a:lvl5pPr marL="1828664" indent="0">
              <a:buNone/>
              <a:defRPr sz="900"/>
            </a:lvl5pPr>
            <a:lvl6pPr marL="2285829" indent="0">
              <a:buNone/>
              <a:defRPr sz="900"/>
            </a:lvl6pPr>
            <a:lvl7pPr marL="2742995" indent="0">
              <a:buNone/>
              <a:defRPr sz="900"/>
            </a:lvl7pPr>
            <a:lvl8pPr marL="3200160" indent="0">
              <a:buNone/>
              <a:defRPr sz="900"/>
            </a:lvl8pPr>
            <a:lvl9pPr marL="3657326"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Wednesday, August 26, 2020</a:t>
            </a:fld>
            <a:endParaRPr lang="en-US"/>
          </a:p>
        </p:txBody>
      </p:sp>
      <p:sp>
        <p:nvSpPr>
          <p:cNvPr id="6" name="Footer Placeholder 5"/>
          <p:cNvSpPr>
            <a:spLocks noGrp="1"/>
          </p:cNvSpPr>
          <p:nvPr>
            <p:ph type="ftr" sz="quarter" idx="11"/>
          </p:nvPr>
        </p:nvSpPr>
        <p:spPr/>
        <p:txBody>
          <a:bodyPr/>
          <a:lstStyle/>
          <a:p>
            <a:pPr algn="r"/>
            <a:endParaRPr lang="en-US"/>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060"/>
            <a:ext cx="2139696" cy="946404"/>
          </a:xfrm>
        </p:spPr>
        <p:txBody>
          <a:bodyPr anchor="b">
            <a:noAutofit/>
          </a:bodyPr>
          <a:lstStyle>
            <a:lvl1pPr algn="l">
              <a:defRPr sz="2400" b="0"/>
            </a:lvl1pPr>
          </a:lstStyle>
          <a:p>
            <a:r>
              <a:rPr lang="en-CA"/>
              <a:t>Click to edit Master title style</a:t>
            </a:r>
            <a:endParaRPr lang="en-US"/>
          </a:p>
        </p:txBody>
      </p:sp>
      <p:sp>
        <p:nvSpPr>
          <p:cNvPr id="3" name="Content Placeholder 2"/>
          <p:cNvSpPr>
            <a:spLocks noGrp="1"/>
          </p:cNvSpPr>
          <p:nvPr>
            <p:ph idx="1"/>
          </p:nvPr>
        </p:nvSpPr>
        <p:spPr>
          <a:xfrm>
            <a:off x="2971800" y="594060"/>
            <a:ext cx="5715000" cy="41833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1" y="1597917"/>
            <a:ext cx="2139696" cy="3182711"/>
          </a:xfrm>
        </p:spPr>
        <p:txBody>
          <a:bodyPr/>
          <a:lstStyle>
            <a:lvl1pPr marL="0" indent="0">
              <a:buNone/>
              <a:defRPr sz="1400"/>
            </a:lvl1pPr>
            <a:lvl2pPr marL="457178" indent="0">
              <a:buNone/>
              <a:defRPr sz="1200"/>
            </a:lvl2pPr>
            <a:lvl3pPr marL="914355" indent="0">
              <a:buNone/>
              <a:defRPr sz="1000"/>
            </a:lvl3pPr>
            <a:lvl4pPr marL="1371532" indent="0">
              <a:buNone/>
              <a:defRPr sz="900"/>
            </a:lvl4pPr>
            <a:lvl5pPr marL="1828709" indent="0">
              <a:buNone/>
              <a:defRPr sz="900"/>
            </a:lvl5pPr>
            <a:lvl6pPr marL="2285886" indent="0">
              <a:buNone/>
              <a:defRPr sz="900"/>
            </a:lvl6pPr>
            <a:lvl7pPr marL="2743064" indent="0">
              <a:buNone/>
              <a:defRPr sz="900"/>
            </a:lvl7pPr>
            <a:lvl8pPr marL="3200240" indent="0">
              <a:buNone/>
              <a:defRPr sz="900"/>
            </a:lvl8pPr>
            <a:lvl9pPr marL="3657418"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Wednesday, August 26, 2020</a:t>
            </a:fld>
            <a:endParaRPr lang="en-US"/>
          </a:p>
        </p:txBody>
      </p:sp>
      <p:sp>
        <p:nvSpPr>
          <p:cNvPr id="6" name="Footer Placeholder 5"/>
          <p:cNvSpPr>
            <a:spLocks noGrp="1"/>
          </p:cNvSpPr>
          <p:nvPr>
            <p:ph type="ftr" sz="quarter" idx="11"/>
          </p:nvPr>
        </p:nvSpPr>
        <p:spPr/>
        <p:txBody>
          <a:bodyPr/>
          <a:lstStyle/>
          <a:p>
            <a:pPr algn="r"/>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a:p>
        </p:txBody>
      </p:sp>
      <p:cxnSp>
        <p:nvCxnSpPr>
          <p:cNvPr id="9" name="Straight Connector 8"/>
          <p:cNvCxnSpPr/>
          <p:nvPr/>
        </p:nvCxnSpPr>
        <p:spPr>
          <a:xfrm rot="5400000">
            <a:off x="684114" y="2684958"/>
            <a:ext cx="418338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28703"/>
            <a:ext cx="7848600" cy="1445419"/>
          </a:xfrm>
        </p:spPr>
        <p:txBody>
          <a:bodyPr anchor="b">
            <a:noAutofit/>
          </a:bodyPr>
          <a:lstStyle>
            <a:lvl1pPr>
              <a:defRPr sz="5400" cap="all" baseline="0"/>
            </a:lvl1pPr>
          </a:lstStyle>
          <a:p>
            <a:r>
              <a:rPr lang="en-CA"/>
              <a:t>Click to edit Master title style</a:t>
            </a:r>
            <a:endParaRPr lang="en-US"/>
          </a:p>
        </p:txBody>
      </p:sp>
      <p:sp>
        <p:nvSpPr>
          <p:cNvPr id="3" name="Subtitle 2"/>
          <p:cNvSpPr>
            <a:spLocks noGrp="1"/>
          </p:cNvSpPr>
          <p:nvPr>
            <p:ph type="subTitle" idx="1"/>
          </p:nvPr>
        </p:nvSpPr>
        <p:spPr>
          <a:xfrm>
            <a:off x="685800" y="2628900"/>
            <a:ext cx="6400800" cy="1314450"/>
          </a:xfrm>
        </p:spPr>
        <p:txBody>
          <a:bodyPr/>
          <a:lstStyle>
            <a:lvl1pPr marL="0" indent="0" algn="l">
              <a:buNone/>
              <a:defRPr>
                <a:solidFill>
                  <a:schemeClr val="tx1">
                    <a:lumMod val="75000"/>
                    <a:lumOff val="25000"/>
                  </a:schemeClr>
                </a:solidFill>
              </a:defRPr>
            </a:lvl1pPr>
            <a:lvl2pPr marL="457166" indent="0" algn="ctr">
              <a:buNone/>
              <a:defRPr>
                <a:solidFill>
                  <a:schemeClr val="tx1">
                    <a:tint val="75000"/>
                  </a:schemeClr>
                </a:solidFill>
              </a:defRPr>
            </a:lvl2pPr>
            <a:lvl3pPr marL="914333" indent="0" algn="ctr">
              <a:buNone/>
              <a:defRPr>
                <a:solidFill>
                  <a:schemeClr val="tx1">
                    <a:tint val="75000"/>
                  </a:schemeClr>
                </a:solidFill>
              </a:defRPr>
            </a:lvl3pPr>
            <a:lvl4pPr marL="1371498" indent="0" algn="ctr">
              <a:buNone/>
              <a:defRPr>
                <a:solidFill>
                  <a:schemeClr val="tx1">
                    <a:tint val="75000"/>
                  </a:schemeClr>
                </a:solidFill>
              </a:defRPr>
            </a:lvl4pPr>
            <a:lvl5pPr marL="1828664" indent="0" algn="ctr">
              <a:buNone/>
              <a:defRPr>
                <a:solidFill>
                  <a:schemeClr val="tx1">
                    <a:tint val="75000"/>
                  </a:schemeClr>
                </a:solidFill>
              </a:defRPr>
            </a:lvl5pPr>
            <a:lvl6pPr marL="2285829" indent="0" algn="ctr">
              <a:buNone/>
              <a:defRPr>
                <a:solidFill>
                  <a:schemeClr val="tx1">
                    <a:tint val="75000"/>
                  </a:schemeClr>
                </a:solidFill>
              </a:defRPr>
            </a:lvl6pPr>
            <a:lvl7pPr marL="2742995" indent="0" algn="ctr">
              <a:buNone/>
              <a:defRPr>
                <a:solidFill>
                  <a:schemeClr val="tx1">
                    <a:tint val="75000"/>
                  </a:schemeClr>
                </a:solidFill>
              </a:defRPr>
            </a:lvl7pPr>
            <a:lvl8pPr marL="3200160" indent="0" algn="ctr">
              <a:buNone/>
              <a:defRPr>
                <a:solidFill>
                  <a:schemeClr val="tx1">
                    <a:tint val="75000"/>
                  </a:schemeClr>
                </a:solidFill>
              </a:defRPr>
            </a:lvl8pPr>
            <a:lvl9pPr marL="3657326" indent="0" algn="ctr">
              <a:buNone/>
              <a:defRPr>
                <a:solidFill>
                  <a:schemeClr val="tx1">
                    <a:tint val="75000"/>
                  </a:schemeClr>
                </a:solidFill>
              </a:defRPr>
            </a:lvl9pPr>
          </a:lstStyle>
          <a:p>
            <a:r>
              <a:rPr lang="en-CA"/>
              <a:t>Click to edit Master subtitle style</a:t>
            </a:r>
            <a:endParaRPr lang="en-US"/>
          </a:p>
        </p:txBody>
      </p:sp>
      <p:sp>
        <p:nvSpPr>
          <p:cNvPr id="4" name="Date Placeholder 3"/>
          <p:cNvSpPr>
            <a:spLocks noGrp="1"/>
          </p:cNvSpPr>
          <p:nvPr>
            <p:ph type="dt" sz="half" idx="10"/>
          </p:nvPr>
        </p:nvSpPr>
        <p:spPr/>
        <p:txBody>
          <a:bodyPr/>
          <a:lstStyle/>
          <a:p>
            <a:fld id="{E30E2307-1E40-4E12-8716-25BFDA8E7013}" type="datetime1">
              <a:rPr lang="en-US" smtClean="0"/>
              <a:pPr/>
              <a:t>8/26/2020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cxnSp>
        <p:nvCxnSpPr>
          <p:cNvPr id="8" name="Straight Connector 7"/>
          <p:cNvCxnSpPr/>
          <p:nvPr/>
        </p:nvCxnSpPr>
        <p:spPr>
          <a:xfrm>
            <a:off x="685800" y="2548892"/>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594360"/>
            <a:ext cx="2142680" cy="948690"/>
          </a:xfrm>
        </p:spPr>
        <p:txBody>
          <a:bodyPr anchor="b">
            <a:normAutofit/>
          </a:bodyPr>
          <a:lstStyle>
            <a:lvl1pPr algn="l">
              <a:defRPr sz="2400" b="0"/>
            </a:lvl1pPr>
          </a:lstStyle>
          <a:p>
            <a:r>
              <a:rPr lang="en-CA"/>
              <a:t>Click to edit Master title style</a:t>
            </a:r>
            <a:endParaRPr lang="en-US"/>
          </a:p>
        </p:txBody>
      </p:sp>
      <p:sp>
        <p:nvSpPr>
          <p:cNvPr id="3" name="Picture Placeholder 2"/>
          <p:cNvSpPr>
            <a:spLocks noGrp="1"/>
          </p:cNvSpPr>
          <p:nvPr>
            <p:ph type="pic" idx="1"/>
          </p:nvPr>
        </p:nvSpPr>
        <p:spPr>
          <a:xfrm>
            <a:off x="2858610" y="628651"/>
            <a:ext cx="5904390" cy="4125342"/>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178" indent="0">
              <a:buNone/>
              <a:defRPr sz="2800"/>
            </a:lvl2pPr>
            <a:lvl3pPr marL="914355" indent="0">
              <a:buNone/>
              <a:defRPr sz="2400"/>
            </a:lvl3pPr>
            <a:lvl4pPr marL="1371532" indent="0">
              <a:buNone/>
              <a:defRPr sz="2000"/>
            </a:lvl4pPr>
            <a:lvl5pPr marL="1828709" indent="0">
              <a:buNone/>
              <a:defRPr sz="2000"/>
            </a:lvl5pPr>
            <a:lvl6pPr marL="2285886" indent="0">
              <a:buNone/>
              <a:defRPr sz="2000"/>
            </a:lvl6pPr>
            <a:lvl7pPr marL="2743064" indent="0">
              <a:buNone/>
              <a:defRPr sz="2000"/>
            </a:lvl7pPr>
            <a:lvl8pPr marL="3200240" indent="0">
              <a:buNone/>
              <a:defRPr sz="2000"/>
            </a:lvl8pPr>
            <a:lvl9pPr marL="3657418" indent="0">
              <a:buNone/>
              <a:defRPr sz="2000"/>
            </a:lvl9pPr>
          </a:lstStyle>
          <a:p>
            <a:r>
              <a:rPr lang="en-CA"/>
              <a:t>Drag picture to placeholder or click icon to add</a:t>
            </a:r>
            <a:endParaRPr lang="en-US"/>
          </a:p>
        </p:txBody>
      </p:sp>
      <p:sp>
        <p:nvSpPr>
          <p:cNvPr id="4" name="Text Placeholder 3"/>
          <p:cNvSpPr>
            <a:spLocks noGrp="1"/>
          </p:cNvSpPr>
          <p:nvPr>
            <p:ph type="body" sz="half" idx="2"/>
          </p:nvPr>
        </p:nvSpPr>
        <p:spPr>
          <a:xfrm>
            <a:off x="457200" y="1600200"/>
            <a:ext cx="2139696" cy="3182112"/>
          </a:xfrm>
        </p:spPr>
        <p:txBody>
          <a:bodyPr/>
          <a:lstStyle>
            <a:lvl1pPr marL="0" indent="0">
              <a:buNone/>
              <a:defRPr sz="1400"/>
            </a:lvl1pPr>
            <a:lvl2pPr marL="457178" indent="0">
              <a:buNone/>
              <a:defRPr sz="1200"/>
            </a:lvl2pPr>
            <a:lvl3pPr marL="914355" indent="0">
              <a:buNone/>
              <a:defRPr sz="1000"/>
            </a:lvl3pPr>
            <a:lvl4pPr marL="1371532" indent="0">
              <a:buNone/>
              <a:defRPr sz="900"/>
            </a:lvl4pPr>
            <a:lvl5pPr marL="1828709" indent="0">
              <a:buNone/>
              <a:defRPr sz="900"/>
            </a:lvl5pPr>
            <a:lvl6pPr marL="2285886" indent="0">
              <a:buNone/>
              <a:defRPr sz="900"/>
            </a:lvl6pPr>
            <a:lvl7pPr marL="2743064" indent="0">
              <a:buNone/>
              <a:defRPr sz="900"/>
            </a:lvl7pPr>
            <a:lvl8pPr marL="3200240" indent="0">
              <a:buNone/>
              <a:defRPr sz="900"/>
            </a:lvl8pPr>
            <a:lvl9pPr marL="3657418"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Wednesday, August 26, 2020</a:t>
            </a:fld>
            <a:endParaRPr lang="en-US"/>
          </a:p>
        </p:txBody>
      </p:sp>
      <p:sp>
        <p:nvSpPr>
          <p:cNvPr id="6" name="Footer Placeholder 5"/>
          <p:cNvSpPr>
            <a:spLocks noGrp="1"/>
          </p:cNvSpPr>
          <p:nvPr>
            <p:ph type="ftr" sz="quarter" idx="11"/>
          </p:nvPr>
        </p:nvSpPr>
        <p:spPr/>
        <p:txBody>
          <a:bodyPr/>
          <a:lstStyle/>
          <a:p>
            <a:pPr algn="r"/>
            <a:endParaRPr lang="en-US"/>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060"/>
            <a:ext cx="2139696" cy="946404"/>
          </a:xfrm>
        </p:spPr>
        <p:txBody>
          <a:bodyPr anchor="b">
            <a:noAutofit/>
          </a:bodyPr>
          <a:lstStyle>
            <a:lvl1pPr algn="l">
              <a:defRPr sz="2400" b="0"/>
            </a:lvl1pPr>
          </a:lstStyle>
          <a:p>
            <a:r>
              <a:rPr lang="en-CA"/>
              <a:t>Click to edit Master title style</a:t>
            </a:r>
            <a:endParaRPr lang="en-US"/>
          </a:p>
        </p:txBody>
      </p:sp>
      <p:sp>
        <p:nvSpPr>
          <p:cNvPr id="3" name="Content Placeholder 2"/>
          <p:cNvSpPr>
            <a:spLocks noGrp="1"/>
          </p:cNvSpPr>
          <p:nvPr>
            <p:ph idx="1"/>
          </p:nvPr>
        </p:nvSpPr>
        <p:spPr>
          <a:xfrm>
            <a:off x="2971800" y="594060"/>
            <a:ext cx="5715000" cy="41833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1" y="1597916"/>
            <a:ext cx="2139696" cy="3182711"/>
          </a:xfrm>
        </p:spPr>
        <p:txBody>
          <a:bodyPr/>
          <a:lstStyle>
            <a:lvl1pPr marL="0" indent="0">
              <a:buNone/>
              <a:defRPr sz="14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Wednesday, August 26, 2020</a:t>
            </a:fld>
            <a:endParaRPr lang="en-US"/>
          </a:p>
        </p:txBody>
      </p:sp>
      <p:sp>
        <p:nvSpPr>
          <p:cNvPr id="6" name="Footer Placeholder 5"/>
          <p:cNvSpPr>
            <a:spLocks noGrp="1"/>
          </p:cNvSpPr>
          <p:nvPr>
            <p:ph type="ftr" sz="quarter" idx="11"/>
          </p:nvPr>
        </p:nvSpPr>
        <p:spPr/>
        <p:txBody>
          <a:bodyPr/>
          <a:lstStyle/>
          <a:p>
            <a:pPr algn="r"/>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a:p>
        </p:txBody>
      </p:sp>
      <p:cxnSp>
        <p:nvCxnSpPr>
          <p:cNvPr id="9" name="Straight Connector 8"/>
          <p:cNvCxnSpPr/>
          <p:nvPr/>
        </p:nvCxnSpPr>
        <p:spPr>
          <a:xfrm rot="5400000">
            <a:off x="684114" y="2684957"/>
            <a:ext cx="418338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594360"/>
            <a:ext cx="2142680" cy="948690"/>
          </a:xfrm>
        </p:spPr>
        <p:txBody>
          <a:bodyPr anchor="b">
            <a:normAutofit/>
          </a:bodyPr>
          <a:lstStyle>
            <a:lvl1pPr algn="l">
              <a:defRPr sz="2400" b="0"/>
            </a:lvl1pPr>
          </a:lstStyle>
          <a:p>
            <a:r>
              <a:rPr lang="en-CA"/>
              <a:t>Click to edit Master title style</a:t>
            </a:r>
            <a:endParaRPr lang="en-US"/>
          </a:p>
        </p:txBody>
      </p:sp>
      <p:sp>
        <p:nvSpPr>
          <p:cNvPr id="3" name="Picture Placeholder 2"/>
          <p:cNvSpPr>
            <a:spLocks noGrp="1"/>
          </p:cNvSpPr>
          <p:nvPr>
            <p:ph type="pic" idx="1"/>
          </p:nvPr>
        </p:nvSpPr>
        <p:spPr>
          <a:xfrm>
            <a:off x="2858610" y="628651"/>
            <a:ext cx="5904390" cy="4125342"/>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CA"/>
              <a:t>Drag picture to placeholder or click icon to add</a:t>
            </a:r>
            <a:endParaRPr lang="en-US"/>
          </a:p>
        </p:txBody>
      </p:sp>
      <p:sp>
        <p:nvSpPr>
          <p:cNvPr id="4" name="Text Placeholder 3"/>
          <p:cNvSpPr>
            <a:spLocks noGrp="1"/>
          </p:cNvSpPr>
          <p:nvPr>
            <p:ph type="body" sz="half" idx="2"/>
          </p:nvPr>
        </p:nvSpPr>
        <p:spPr>
          <a:xfrm>
            <a:off x="457200" y="1600200"/>
            <a:ext cx="2139696" cy="3182112"/>
          </a:xfrm>
        </p:spPr>
        <p:txBody>
          <a:bodyPr/>
          <a:lstStyle>
            <a:lvl1pPr marL="0" indent="0">
              <a:buNone/>
              <a:defRPr sz="14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Wednesday, August 26, 2020</a:t>
            </a:fld>
            <a:endParaRPr lang="en-US"/>
          </a:p>
        </p:txBody>
      </p:sp>
      <p:sp>
        <p:nvSpPr>
          <p:cNvPr id="6" name="Footer Placeholder 5"/>
          <p:cNvSpPr>
            <a:spLocks noGrp="1"/>
          </p:cNvSpPr>
          <p:nvPr>
            <p:ph type="ftr" sz="quarter" idx="11"/>
          </p:nvPr>
        </p:nvSpPr>
        <p:spPr/>
        <p:txBody>
          <a:bodyPr/>
          <a:lstStyle/>
          <a:p>
            <a:pPr algn="r"/>
            <a:endParaRPr lang="en-US"/>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060"/>
            <a:ext cx="2139696" cy="946404"/>
          </a:xfrm>
        </p:spPr>
        <p:txBody>
          <a:bodyPr anchor="b">
            <a:noAutofit/>
          </a:bodyPr>
          <a:lstStyle>
            <a:lvl1pPr algn="l">
              <a:defRPr sz="2400" b="0"/>
            </a:lvl1pPr>
          </a:lstStyle>
          <a:p>
            <a:r>
              <a:rPr lang="en-CA"/>
              <a:t>Click to edit Master title style</a:t>
            </a:r>
            <a:endParaRPr lang="en-US" dirty="0"/>
          </a:p>
        </p:txBody>
      </p:sp>
      <p:sp>
        <p:nvSpPr>
          <p:cNvPr id="3" name="Content Placeholder 2"/>
          <p:cNvSpPr>
            <a:spLocks noGrp="1"/>
          </p:cNvSpPr>
          <p:nvPr>
            <p:ph idx="1"/>
          </p:nvPr>
        </p:nvSpPr>
        <p:spPr>
          <a:xfrm>
            <a:off x="2971800" y="594060"/>
            <a:ext cx="5715000" cy="41833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dirty="0"/>
          </a:p>
        </p:txBody>
      </p:sp>
      <p:sp>
        <p:nvSpPr>
          <p:cNvPr id="4" name="Text Placeholder 3"/>
          <p:cNvSpPr>
            <a:spLocks noGrp="1"/>
          </p:cNvSpPr>
          <p:nvPr>
            <p:ph type="body" sz="half" idx="2"/>
          </p:nvPr>
        </p:nvSpPr>
        <p:spPr>
          <a:xfrm>
            <a:off x="457201" y="1597915"/>
            <a:ext cx="2139696" cy="31827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Wednesday, August 26, 2020</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cxnSp>
        <p:nvCxnSpPr>
          <p:cNvPr id="9" name="Straight Connector 8"/>
          <p:cNvCxnSpPr/>
          <p:nvPr/>
        </p:nvCxnSpPr>
        <p:spPr>
          <a:xfrm rot="5400000">
            <a:off x="684114" y="2684956"/>
            <a:ext cx="418338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360"/>
            <a:ext cx="2142680" cy="948690"/>
          </a:xfrm>
        </p:spPr>
        <p:txBody>
          <a:bodyPr anchor="b">
            <a:normAutofit/>
          </a:bodyPr>
          <a:lstStyle>
            <a:lvl1pPr algn="l">
              <a:defRPr sz="2400" b="0"/>
            </a:lvl1pPr>
          </a:lstStyle>
          <a:p>
            <a:r>
              <a:rPr lang="en-CA"/>
              <a:t>Click to edit Master title style</a:t>
            </a:r>
            <a:endParaRPr lang="en-US" dirty="0"/>
          </a:p>
        </p:txBody>
      </p:sp>
      <p:sp>
        <p:nvSpPr>
          <p:cNvPr id="3" name="Picture Placeholder 2"/>
          <p:cNvSpPr>
            <a:spLocks noGrp="1"/>
          </p:cNvSpPr>
          <p:nvPr>
            <p:ph type="pic" idx="1"/>
          </p:nvPr>
        </p:nvSpPr>
        <p:spPr>
          <a:xfrm>
            <a:off x="2858610" y="628651"/>
            <a:ext cx="5904390" cy="4125342"/>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CA"/>
              <a:t>Drag picture to placeholder or click icon to add</a:t>
            </a:r>
            <a:endParaRPr lang="en-US" dirty="0"/>
          </a:p>
        </p:txBody>
      </p:sp>
      <p:sp>
        <p:nvSpPr>
          <p:cNvPr id="4" name="Text Placeholder 3"/>
          <p:cNvSpPr>
            <a:spLocks noGrp="1"/>
          </p:cNvSpPr>
          <p:nvPr>
            <p:ph type="body" sz="half" idx="2"/>
          </p:nvPr>
        </p:nvSpPr>
        <p:spPr>
          <a:xfrm>
            <a:off x="457200" y="1600200"/>
            <a:ext cx="2139696" cy="31821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Wednesday, August 26, 2020</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p>
            <a:fld id="{8CC057FC-95B6-4D89-AFDA-ABA33EE921E5}" type="datetime2">
              <a:rPr lang="en-US" smtClean="0"/>
              <a:t>Wednesday, August 26, 2020</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4400550"/>
          </a:xfrm>
        </p:spPr>
        <p:txBody>
          <a:bodyPr vert="eaVert" anchor="b"/>
          <a:lstStyle/>
          <a:p>
            <a:r>
              <a:rPr lang="en-CA"/>
              <a:t>Click to edit Master title style</a:t>
            </a:r>
            <a:endParaRPr lang="en-US" dirty="0"/>
          </a:p>
        </p:txBody>
      </p:sp>
      <p:sp>
        <p:nvSpPr>
          <p:cNvPr id="3" name="Vertical Text Placeholder 2"/>
          <p:cNvSpPr>
            <a:spLocks noGrp="1"/>
          </p:cNvSpPr>
          <p:nvPr>
            <p:ph type="body" orient="vert" idx="1"/>
          </p:nvPr>
        </p:nvSpPr>
        <p:spPr>
          <a:xfrm>
            <a:off x="457200" y="457200"/>
            <a:ext cx="6019800" cy="4400550"/>
          </a:xfr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dirty="0"/>
          </a:p>
        </p:txBody>
      </p:sp>
      <p:sp>
        <p:nvSpPr>
          <p:cNvPr id="4" name="Date Placeholder 3"/>
          <p:cNvSpPr>
            <a:spLocks noGrp="1"/>
          </p:cNvSpPr>
          <p:nvPr>
            <p:ph type="dt" sz="half" idx="10"/>
          </p:nvPr>
        </p:nvSpPr>
        <p:spPr/>
        <p:txBody>
          <a:bodyPr/>
          <a:lstStyle/>
          <a:p>
            <a:fld id="{EC4549AC-EB31-477F-92A9-B1988E232878}" type="datetime2">
              <a:rPr lang="en-US" smtClean="0"/>
              <a:t>Wednesday, August 26, 2020</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28702"/>
            <a:ext cx="7848600" cy="1445419"/>
          </a:xfrm>
        </p:spPr>
        <p:txBody>
          <a:bodyPr anchor="b">
            <a:noAutofit/>
          </a:bodyPr>
          <a:lstStyle>
            <a:lvl1pPr>
              <a:defRPr sz="5400" cap="all" baseline="0"/>
            </a:lvl1pPr>
          </a:lstStyle>
          <a:p>
            <a:r>
              <a:rPr lang="en-CA"/>
              <a:t>Click to edit Master title style</a:t>
            </a:r>
            <a:endParaRPr lang="en-US"/>
          </a:p>
        </p:txBody>
      </p:sp>
      <p:sp>
        <p:nvSpPr>
          <p:cNvPr id="3" name="Subtitle 2"/>
          <p:cNvSpPr>
            <a:spLocks noGrp="1"/>
          </p:cNvSpPr>
          <p:nvPr>
            <p:ph type="subTitle" idx="1"/>
          </p:nvPr>
        </p:nvSpPr>
        <p:spPr>
          <a:xfrm>
            <a:off x="685800" y="2628900"/>
            <a:ext cx="6400800" cy="1314450"/>
          </a:xfrm>
        </p:spPr>
        <p:txBody>
          <a:bodyPr/>
          <a:lstStyle>
            <a:lvl1pPr marL="0" indent="0" algn="l">
              <a:buNone/>
              <a:defRPr>
                <a:solidFill>
                  <a:schemeClr val="tx1">
                    <a:lumMod val="75000"/>
                    <a:lumOff val="25000"/>
                  </a:schemeClr>
                </a:solidFill>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CA"/>
              <a:t>Click to edit Master subtitle style</a:t>
            </a:r>
            <a:endParaRPr lang="en-US"/>
          </a:p>
        </p:txBody>
      </p:sp>
      <p:sp>
        <p:nvSpPr>
          <p:cNvPr id="4" name="Date Placeholder 3"/>
          <p:cNvSpPr>
            <a:spLocks noGrp="1"/>
          </p:cNvSpPr>
          <p:nvPr>
            <p:ph type="dt" sz="half" idx="10"/>
          </p:nvPr>
        </p:nvSpPr>
        <p:spPr/>
        <p:txBody>
          <a:bodyPr/>
          <a:lstStyle/>
          <a:p>
            <a:fld id="{E30E2307-1E40-4E12-8716-25BFDA8E7013}" type="datetime1">
              <a:rPr lang="en-US" smtClean="0"/>
              <a:pPr/>
              <a:t>8/26/2020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cxnSp>
        <p:nvCxnSpPr>
          <p:cNvPr id="8" name="Straight Connector 7"/>
          <p:cNvCxnSpPr/>
          <p:nvPr/>
        </p:nvCxnSpPr>
        <p:spPr>
          <a:xfrm>
            <a:off x="685800" y="2548892"/>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28701"/>
            <a:ext cx="7848600" cy="1445419"/>
          </a:xfrm>
        </p:spPr>
        <p:txBody>
          <a:bodyPr anchor="b">
            <a:noAutofit/>
          </a:bodyPr>
          <a:lstStyle>
            <a:lvl1pPr>
              <a:defRPr sz="5400" cap="all" baseline="0"/>
            </a:lvl1pPr>
          </a:lstStyle>
          <a:p>
            <a:r>
              <a:rPr lang="en-CA"/>
              <a:t>Click to edit Master title style</a:t>
            </a:r>
            <a:endParaRPr lang="en-US"/>
          </a:p>
        </p:txBody>
      </p:sp>
      <p:sp>
        <p:nvSpPr>
          <p:cNvPr id="3" name="Subtitle 2"/>
          <p:cNvSpPr>
            <a:spLocks noGrp="1"/>
          </p:cNvSpPr>
          <p:nvPr>
            <p:ph type="subTitle" idx="1"/>
          </p:nvPr>
        </p:nvSpPr>
        <p:spPr>
          <a:xfrm>
            <a:off x="685800" y="2628900"/>
            <a:ext cx="6400800" cy="1314450"/>
          </a:xfrm>
        </p:spPr>
        <p:txBody>
          <a:bodyPr/>
          <a:lstStyle>
            <a:lvl1pPr marL="0" indent="0" algn="l">
              <a:buNone/>
              <a:defRPr>
                <a:solidFill>
                  <a:schemeClr val="tx1">
                    <a:lumMod val="75000"/>
                    <a:lumOff val="25000"/>
                  </a:schemeClr>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CA"/>
              <a:t>Click to edit Master subtitle style</a:t>
            </a:r>
            <a:endParaRPr lang="en-US"/>
          </a:p>
        </p:txBody>
      </p:sp>
      <p:sp>
        <p:nvSpPr>
          <p:cNvPr id="4" name="Date Placeholder 3"/>
          <p:cNvSpPr>
            <a:spLocks noGrp="1"/>
          </p:cNvSpPr>
          <p:nvPr>
            <p:ph type="dt" sz="half" idx="10"/>
          </p:nvPr>
        </p:nvSpPr>
        <p:spPr/>
        <p:txBody>
          <a:bodyPr/>
          <a:lstStyle/>
          <a:p>
            <a:fld id="{E30E2307-1E40-4E12-8716-25BFDA8E7013}" type="datetime1">
              <a:rPr lang="en-US" smtClean="0"/>
              <a:pPr/>
              <a:t>8/26/2020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cxnSp>
        <p:nvCxnSpPr>
          <p:cNvPr id="8" name="Straight Connector 7"/>
          <p:cNvCxnSpPr/>
          <p:nvPr/>
        </p:nvCxnSpPr>
        <p:spPr>
          <a:xfrm>
            <a:off x="685800" y="2548891"/>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28700"/>
            <a:ext cx="7848600" cy="1445419"/>
          </a:xfrm>
        </p:spPr>
        <p:txBody>
          <a:bodyPr anchor="b">
            <a:noAutofit/>
          </a:bodyPr>
          <a:lstStyle>
            <a:lvl1pPr>
              <a:defRPr sz="5400" cap="all" baseline="0"/>
            </a:lvl1pPr>
          </a:lstStyle>
          <a:p>
            <a:r>
              <a:rPr lang="en-CA"/>
              <a:t>Click to edit Master title style</a:t>
            </a:r>
            <a:endParaRPr lang="en-US" dirty="0"/>
          </a:p>
        </p:txBody>
      </p:sp>
      <p:sp>
        <p:nvSpPr>
          <p:cNvPr id="3" name="Subtitle 2"/>
          <p:cNvSpPr>
            <a:spLocks noGrp="1"/>
          </p:cNvSpPr>
          <p:nvPr>
            <p:ph type="subTitle" idx="1"/>
          </p:nvPr>
        </p:nvSpPr>
        <p:spPr>
          <a:xfrm>
            <a:off x="685800" y="2628900"/>
            <a:ext cx="6400800" cy="131445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a:t>Click to edit Master subtitle style</a:t>
            </a:r>
            <a:endParaRPr lang="en-US" dirty="0"/>
          </a:p>
        </p:txBody>
      </p:sp>
      <p:sp>
        <p:nvSpPr>
          <p:cNvPr id="4" name="Date Placeholder 3"/>
          <p:cNvSpPr>
            <a:spLocks noGrp="1"/>
          </p:cNvSpPr>
          <p:nvPr>
            <p:ph type="dt" sz="half" idx="10"/>
          </p:nvPr>
        </p:nvSpPr>
        <p:spPr/>
        <p:txBody>
          <a:bodyPr/>
          <a:lstStyle/>
          <a:p>
            <a:fld id="{E30E2307-1E40-4E12-8716-25BFDA8E7013}" type="datetime1">
              <a:rPr lang="en-US" smtClean="0"/>
              <a:pPr/>
              <a:t>8/26/2020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cxnSp>
        <p:nvCxnSpPr>
          <p:cNvPr id="8" name="Straight Connector 7"/>
          <p:cNvCxnSpPr/>
          <p:nvPr/>
        </p:nvCxnSpPr>
        <p:spPr>
          <a:xfrm>
            <a:off x="685800" y="2548890"/>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p>
            <a:fld id="{6396A3A3-94A6-4E5B-AF39-173ACA3E61CC}" type="datetime2">
              <a:rPr lang="en-US" smtClean="0"/>
              <a:t>Wednesday, August 26, 2020</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1771651"/>
            <a:ext cx="7772400" cy="1650206"/>
          </a:xfrm>
        </p:spPr>
        <p:txBody>
          <a:bodyPr anchor="b">
            <a:normAutofit/>
          </a:bodyPr>
          <a:lstStyle>
            <a:lvl1pPr algn="l">
              <a:defRPr sz="4800" b="0" cap="all"/>
            </a:lvl1pPr>
          </a:lstStyle>
          <a:p>
            <a:r>
              <a:rPr lang="en-CA"/>
              <a:t>Click to edit Master title style</a:t>
            </a:r>
            <a:endParaRPr lang="en-US"/>
          </a:p>
        </p:txBody>
      </p:sp>
      <p:sp>
        <p:nvSpPr>
          <p:cNvPr id="3" name="Text Placeholder 2"/>
          <p:cNvSpPr>
            <a:spLocks noGrp="1"/>
          </p:cNvSpPr>
          <p:nvPr>
            <p:ph type="body" idx="1"/>
          </p:nvPr>
        </p:nvSpPr>
        <p:spPr>
          <a:xfrm>
            <a:off x="722313" y="3470149"/>
            <a:ext cx="7772400" cy="1125140"/>
          </a:xfrm>
        </p:spPr>
        <p:txBody>
          <a:bodyPr anchor="t">
            <a:normAutofit/>
          </a:bodyPr>
          <a:lstStyle>
            <a:lvl1pPr marL="0" indent="0">
              <a:buNone/>
              <a:defRPr sz="2400">
                <a:solidFill>
                  <a:schemeClr val="tx2"/>
                </a:solidFill>
              </a:defRPr>
            </a:lvl1pPr>
            <a:lvl2pPr marL="457142" indent="0">
              <a:buNone/>
              <a:defRPr sz="1800">
                <a:solidFill>
                  <a:schemeClr val="tx1">
                    <a:tint val="75000"/>
                  </a:schemeClr>
                </a:solidFill>
              </a:defRPr>
            </a:lvl2pPr>
            <a:lvl3pPr marL="914288" indent="0">
              <a:buNone/>
              <a:defRPr sz="1600">
                <a:solidFill>
                  <a:schemeClr val="tx1">
                    <a:tint val="75000"/>
                  </a:schemeClr>
                </a:solidFill>
              </a:defRPr>
            </a:lvl3pPr>
            <a:lvl4pPr marL="1371430" indent="0">
              <a:buNone/>
              <a:defRPr sz="1400">
                <a:solidFill>
                  <a:schemeClr val="tx1">
                    <a:tint val="75000"/>
                  </a:schemeClr>
                </a:solidFill>
              </a:defRPr>
            </a:lvl4pPr>
            <a:lvl5pPr marL="1828574" indent="0">
              <a:buNone/>
              <a:defRPr sz="1400">
                <a:solidFill>
                  <a:schemeClr val="tx1">
                    <a:tint val="75000"/>
                  </a:schemeClr>
                </a:solidFill>
              </a:defRPr>
            </a:lvl5pPr>
            <a:lvl6pPr marL="2285715" indent="0">
              <a:buNone/>
              <a:defRPr sz="1400">
                <a:solidFill>
                  <a:schemeClr val="tx1">
                    <a:tint val="75000"/>
                  </a:schemeClr>
                </a:solidFill>
              </a:defRPr>
            </a:lvl6pPr>
            <a:lvl7pPr marL="2742857" indent="0">
              <a:buNone/>
              <a:defRPr sz="1400">
                <a:solidFill>
                  <a:schemeClr val="tx1">
                    <a:tint val="75000"/>
                  </a:schemeClr>
                </a:solidFill>
              </a:defRPr>
            </a:lvl7pPr>
            <a:lvl8pPr marL="3200000" indent="0">
              <a:buNone/>
              <a:defRPr sz="1400">
                <a:solidFill>
                  <a:schemeClr val="tx1">
                    <a:tint val="75000"/>
                  </a:schemeClr>
                </a:solidFill>
              </a:defRPr>
            </a:lvl8pPr>
            <a:lvl9pPr marL="3657143" indent="0">
              <a:buNone/>
              <a:defRPr sz="1400">
                <a:solidFill>
                  <a:schemeClr val="tx1">
                    <a:tint val="75000"/>
                  </a:schemeClr>
                </a:solidFill>
              </a:defRPr>
            </a:lvl9pPr>
          </a:lstStyle>
          <a:p>
            <a:pPr lvl="0"/>
            <a:r>
              <a:rPr lang="en-CA"/>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8/26/2020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cxnSp>
        <p:nvCxnSpPr>
          <p:cNvPr id="7" name="Straight Connector 6"/>
          <p:cNvCxnSpPr/>
          <p:nvPr/>
        </p:nvCxnSpPr>
        <p:spPr>
          <a:xfrm>
            <a:off x="731520" y="3449576"/>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1771651"/>
            <a:ext cx="7772400" cy="1650206"/>
          </a:xfrm>
        </p:spPr>
        <p:txBody>
          <a:bodyPr anchor="b">
            <a:normAutofit/>
          </a:bodyPr>
          <a:lstStyle>
            <a:lvl1pPr algn="l">
              <a:defRPr sz="4800" b="0" cap="all"/>
            </a:lvl1pPr>
          </a:lstStyle>
          <a:p>
            <a:r>
              <a:rPr lang="en-CA"/>
              <a:t>Click to edit Master title style</a:t>
            </a:r>
            <a:endParaRPr lang="en-US"/>
          </a:p>
        </p:txBody>
      </p:sp>
      <p:sp>
        <p:nvSpPr>
          <p:cNvPr id="3" name="Text Placeholder 2"/>
          <p:cNvSpPr>
            <a:spLocks noGrp="1"/>
          </p:cNvSpPr>
          <p:nvPr>
            <p:ph type="body" idx="1"/>
          </p:nvPr>
        </p:nvSpPr>
        <p:spPr>
          <a:xfrm>
            <a:off x="722313" y="3470149"/>
            <a:ext cx="7772400" cy="1125140"/>
          </a:xfrm>
        </p:spPr>
        <p:txBody>
          <a:bodyPr anchor="t">
            <a:normAutofit/>
          </a:bodyPr>
          <a:lstStyle>
            <a:lvl1pPr marL="0" indent="0">
              <a:buNone/>
              <a:defRPr sz="2400">
                <a:solidFill>
                  <a:schemeClr val="tx2"/>
                </a:solidFill>
              </a:defRPr>
            </a:lvl1pPr>
            <a:lvl2pPr marL="457154" indent="0">
              <a:buNone/>
              <a:defRPr sz="1800">
                <a:solidFill>
                  <a:schemeClr val="tx1">
                    <a:tint val="75000"/>
                  </a:schemeClr>
                </a:solidFill>
              </a:defRPr>
            </a:lvl2pPr>
            <a:lvl3pPr marL="914310" indent="0">
              <a:buNone/>
              <a:defRPr sz="1600">
                <a:solidFill>
                  <a:schemeClr val="tx1">
                    <a:tint val="75000"/>
                  </a:schemeClr>
                </a:solidFill>
              </a:defRPr>
            </a:lvl3pPr>
            <a:lvl4pPr marL="1371464" indent="0">
              <a:buNone/>
              <a:defRPr sz="1400">
                <a:solidFill>
                  <a:schemeClr val="tx1">
                    <a:tint val="75000"/>
                  </a:schemeClr>
                </a:solidFill>
              </a:defRPr>
            </a:lvl4pPr>
            <a:lvl5pPr marL="1828619" indent="0">
              <a:buNone/>
              <a:defRPr sz="1400">
                <a:solidFill>
                  <a:schemeClr val="tx1">
                    <a:tint val="75000"/>
                  </a:schemeClr>
                </a:solidFill>
              </a:defRPr>
            </a:lvl5pPr>
            <a:lvl6pPr marL="2285772" indent="0">
              <a:buNone/>
              <a:defRPr sz="1400">
                <a:solidFill>
                  <a:schemeClr val="tx1">
                    <a:tint val="75000"/>
                  </a:schemeClr>
                </a:solidFill>
              </a:defRPr>
            </a:lvl6pPr>
            <a:lvl7pPr marL="2742926" indent="0">
              <a:buNone/>
              <a:defRPr sz="1400">
                <a:solidFill>
                  <a:schemeClr val="tx1">
                    <a:tint val="75000"/>
                  </a:schemeClr>
                </a:solidFill>
              </a:defRPr>
            </a:lvl7pPr>
            <a:lvl8pPr marL="3200080" indent="0">
              <a:buNone/>
              <a:defRPr sz="1400">
                <a:solidFill>
                  <a:schemeClr val="tx1">
                    <a:tint val="75000"/>
                  </a:schemeClr>
                </a:solidFill>
              </a:defRPr>
            </a:lvl8pPr>
            <a:lvl9pPr marL="3657235" indent="0">
              <a:buNone/>
              <a:defRPr sz="1400">
                <a:solidFill>
                  <a:schemeClr val="tx1">
                    <a:tint val="75000"/>
                  </a:schemeClr>
                </a:solidFill>
              </a:defRPr>
            </a:lvl9pPr>
          </a:lstStyle>
          <a:p>
            <a:pPr lvl="0"/>
            <a:r>
              <a:rPr lang="en-CA"/>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8/26/2020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cxnSp>
        <p:nvCxnSpPr>
          <p:cNvPr id="7" name="Straight Connector 6"/>
          <p:cNvCxnSpPr/>
          <p:nvPr/>
        </p:nvCxnSpPr>
        <p:spPr>
          <a:xfrm>
            <a:off x="731520" y="3449576"/>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165590"/>
            <a:ext cx="9144000" cy="1714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400050"/>
            <a:ext cx="8229600" cy="742950"/>
          </a:xfrm>
          <a:prstGeom prst="rect">
            <a:avLst/>
          </a:prstGeom>
        </p:spPr>
        <p:txBody>
          <a:bodyPr vert="horz" lIns="91440" tIns="45720" rIns="91440" bIns="45720" rtlCol="0" anchor="ctr">
            <a:normAutofit/>
          </a:bodyPr>
          <a:lstStyle/>
          <a:p>
            <a:r>
              <a:rPr lang="en-CA"/>
              <a:t>Click to edit Master title style</a:t>
            </a:r>
            <a:endParaRPr lang="en-US" dirty="0"/>
          </a:p>
        </p:txBody>
      </p:sp>
      <p:sp>
        <p:nvSpPr>
          <p:cNvPr id="3" name="Text Placeholder 2"/>
          <p:cNvSpPr>
            <a:spLocks noGrp="1"/>
          </p:cNvSpPr>
          <p:nvPr>
            <p:ph type="body" idx="1"/>
          </p:nvPr>
        </p:nvSpPr>
        <p:spPr>
          <a:xfrm>
            <a:off x="457200" y="1200150"/>
            <a:ext cx="8229600" cy="3657600"/>
          </a:xfrm>
          <a:prstGeom prst="rect">
            <a:avLst/>
          </a:prstGeom>
        </p:spPr>
        <p:txBody>
          <a:bodyPr vert="horz" lIns="91440" tIns="45720" rIns="91440" bIns="45720" rtlCol="0">
            <a:normAutofit/>
          </a:body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7" name="Rectangle 6"/>
          <p:cNvSpPr/>
          <p:nvPr/>
        </p:nvSpPr>
        <p:spPr>
          <a:xfrm>
            <a:off x="0" y="0"/>
            <a:ext cx="9144000" cy="274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3716"/>
            <a:ext cx="2895600" cy="246888"/>
          </a:xfrm>
          <a:prstGeom prst="rect">
            <a:avLst/>
          </a:prstGeom>
        </p:spPr>
        <p:txBody>
          <a:bodyPr vert="horz" lIns="91440" tIns="45720" rIns="91440" bIns="45720" rtlCol="0" anchor="ctr"/>
          <a:lstStyle>
            <a:lvl1pPr algn="l">
              <a:defRPr sz="1200">
                <a:solidFill>
                  <a:srgbClr val="FFFFFF"/>
                </a:solidFill>
              </a:defRPr>
            </a:lvl1pPr>
          </a:lstStyle>
          <a:p>
            <a:fld id="{A80CB818-7379-467D-8E76-EF9D9074A26C}" type="datetime2">
              <a:rPr lang="en-US" smtClean="0"/>
              <a:t>Wednesday, August 26, 2020</a:t>
            </a:fld>
            <a:endParaRPr lang="en-US" dirty="0"/>
          </a:p>
        </p:txBody>
      </p:sp>
      <p:sp>
        <p:nvSpPr>
          <p:cNvPr id="5" name="Footer Placeholder 4"/>
          <p:cNvSpPr>
            <a:spLocks noGrp="1"/>
          </p:cNvSpPr>
          <p:nvPr>
            <p:ph type="ftr" sz="quarter" idx="3"/>
          </p:nvPr>
        </p:nvSpPr>
        <p:spPr>
          <a:xfrm>
            <a:off x="3429000" y="13716"/>
            <a:ext cx="4114800" cy="246888"/>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7620000" y="13716"/>
            <a:ext cx="1066800" cy="246888"/>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4200" r:id="rId1"/>
    <p:sldLayoutId id="2147484195" r:id="rId2"/>
    <p:sldLayoutId id="2147484190" r:id="rId3"/>
    <p:sldLayoutId id="2147484185" r:id="rId4"/>
    <p:sldLayoutId id="2147484180" r:id="rId5"/>
    <p:sldLayoutId id="2147484169" r:id="rId6"/>
    <p:sldLayoutId id="2147484170" r:id="rId7"/>
    <p:sldLayoutId id="2147484201" r:id="rId8"/>
    <p:sldLayoutId id="2147484196" r:id="rId9"/>
    <p:sldLayoutId id="2147484191" r:id="rId10"/>
    <p:sldLayoutId id="2147484186" r:id="rId11"/>
    <p:sldLayoutId id="2147484181" r:id="rId12"/>
    <p:sldLayoutId id="2147484171" r:id="rId13"/>
    <p:sldLayoutId id="2147484172" r:id="rId14"/>
    <p:sldLayoutId id="2147484202" r:id="rId15"/>
    <p:sldLayoutId id="2147484197" r:id="rId16"/>
    <p:sldLayoutId id="2147484192" r:id="rId17"/>
    <p:sldLayoutId id="2147484187" r:id="rId18"/>
    <p:sldLayoutId id="2147484182" r:id="rId19"/>
    <p:sldLayoutId id="2147484173" r:id="rId20"/>
    <p:sldLayoutId id="2147484174" r:id="rId21"/>
    <p:sldLayoutId id="2147484175" r:id="rId22"/>
    <p:sldLayoutId id="2147484203" r:id="rId23"/>
    <p:sldLayoutId id="2147484204" r:id="rId24"/>
    <p:sldLayoutId id="2147484198" r:id="rId25"/>
    <p:sldLayoutId id="2147484199" r:id="rId26"/>
    <p:sldLayoutId id="2147484193" r:id="rId27"/>
    <p:sldLayoutId id="2147484194" r:id="rId28"/>
    <p:sldLayoutId id="2147484188" r:id="rId29"/>
    <p:sldLayoutId id="2147484189" r:id="rId30"/>
    <p:sldLayoutId id="2147484183" r:id="rId31"/>
    <p:sldLayoutId id="2147484184" r:id="rId32"/>
    <p:sldLayoutId id="2147484176" r:id="rId33"/>
    <p:sldLayoutId id="2147484177" r:id="rId34"/>
    <p:sldLayoutId id="2147484178" r:id="rId35"/>
    <p:sldLayoutId id="2147484179" r:id="rId36"/>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drive.google.com/file/d/14lESBytjvpmcwxKkWOWXomoEAw2jbGrx/view"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customXml" Target="../ink/ink9.xml"/><Relationship Id="rId26" Type="http://schemas.openxmlformats.org/officeDocument/2006/relationships/customXml" Target="../ink/ink13.xml"/><Relationship Id="rId39" Type="http://schemas.openxmlformats.org/officeDocument/2006/relationships/image" Target="../media/image25.png"/><Relationship Id="rId21" Type="http://schemas.openxmlformats.org/officeDocument/2006/relationships/image" Target="../media/image16.png"/><Relationship Id="rId34" Type="http://schemas.openxmlformats.org/officeDocument/2006/relationships/customXml" Target="../ink/ink17.xml"/><Relationship Id="rId42" Type="http://schemas.openxmlformats.org/officeDocument/2006/relationships/customXml" Target="../ink/ink21.xml"/><Relationship Id="rId47" Type="http://schemas.openxmlformats.org/officeDocument/2006/relationships/image" Target="../media/image29.png"/><Relationship Id="rId50" Type="http://schemas.openxmlformats.org/officeDocument/2006/relationships/customXml" Target="../ink/ink25.xml"/><Relationship Id="rId55" Type="http://schemas.openxmlformats.org/officeDocument/2006/relationships/image" Target="../media/image33.png"/><Relationship Id="rId7" Type="http://schemas.openxmlformats.org/officeDocument/2006/relationships/image" Target="../media/image9.png"/><Relationship Id="rId2" Type="http://schemas.openxmlformats.org/officeDocument/2006/relationships/customXml" Target="../ink/ink1.xml"/><Relationship Id="rId16" Type="http://schemas.openxmlformats.org/officeDocument/2006/relationships/customXml" Target="../ink/ink8.xml"/><Relationship Id="rId29" Type="http://schemas.openxmlformats.org/officeDocument/2006/relationships/image" Target="../media/image20.png"/><Relationship Id="rId11" Type="http://schemas.openxmlformats.org/officeDocument/2006/relationships/image" Target="../media/image11.png"/><Relationship Id="rId24" Type="http://schemas.openxmlformats.org/officeDocument/2006/relationships/customXml" Target="../ink/ink12.xml"/><Relationship Id="rId32" Type="http://schemas.openxmlformats.org/officeDocument/2006/relationships/customXml" Target="../ink/ink16.xml"/><Relationship Id="rId37" Type="http://schemas.openxmlformats.org/officeDocument/2006/relationships/image" Target="../media/image24.png"/><Relationship Id="rId40" Type="http://schemas.openxmlformats.org/officeDocument/2006/relationships/customXml" Target="../ink/ink20.xml"/><Relationship Id="rId45" Type="http://schemas.openxmlformats.org/officeDocument/2006/relationships/image" Target="../media/image28.png"/><Relationship Id="rId53" Type="http://schemas.openxmlformats.org/officeDocument/2006/relationships/image" Target="../media/image32.png"/><Relationship Id="rId5" Type="http://schemas.openxmlformats.org/officeDocument/2006/relationships/image" Target="../media/image8.png"/><Relationship Id="rId19" Type="http://schemas.openxmlformats.org/officeDocument/2006/relationships/image" Target="../media/image15.png"/><Relationship Id="rId4" Type="http://schemas.openxmlformats.org/officeDocument/2006/relationships/customXml" Target="../ink/ink2.xml"/><Relationship Id="rId9" Type="http://schemas.openxmlformats.org/officeDocument/2006/relationships/image" Target="../media/image10.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19.png"/><Relationship Id="rId30" Type="http://schemas.openxmlformats.org/officeDocument/2006/relationships/customXml" Target="../ink/ink15.xml"/><Relationship Id="rId35" Type="http://schemas.openxmlformats.org/officeDocument/2006/relationships/image" Target="../media/image23.png"/><Relationship Id="rId43" Type="http://schemas.openxmlformats.org/officeDocument/2006/relationships/image" Target="../media/image27.png"/><Relationship Id="rId48" Type="http://schemas.openxmlformats.org/officeDocument/2006/relationships/customXml" Target="../ink/ink24.xml"/><Relationship Id="rId56" Type="http://schemas.openxmlformats.org/officeDocument/2006/relationships/customXml" Target="../ink/ink28.xml"/><Relationship Id="rId8" Type="http://schemas.openxmlformats.org/officeDocument/2006/relationships/customXml" Target="../ink/ink4.xml"/><Relationship Id="rId51" Type="http://schemas.openxmlformats.org/officeDocument/2006/relationships/image" Target="../media/image31.png"/><Relationship Id="rId3" Type="http://schemas.openxmlformats.org/officeDocument/2006/relationships/image" Target="../media/image7.png"/><Relationship Id="rId12" Type="http://schemas.openxmlformats.org/officeDocument/2006/relationships/customXml" Target="../ink/ink6.xml"/><Relationship Id="rId17" Type="http://schemas.openxmlformats.org/officeDocument/2006/relationships/image" Target="../media/image14.png"/><Relationship Id="rId25" Type="http://schemas.openxmlformats.org/officeDocument/2006/relationships/image" Target="../media/image18.png"/><Relationship Id="rId33" Type="http://schemas.openxmlformats.org/officeDocument/2006/relationships/image" Target="../media/image22.png"/><Relationship Id="rId38" Type="http://schemas.openxmlformats.org/officeDocument/2006/relationships/customXml" Target="../ink/ink19.xml"/><Relationship Id="rId46" Type="http://schemas.openxmlformats.org/officeDocument/2006/relationships/customXml" Target="../ink/ink23.xml"/><Relationship Id="rId20" Type="http://schemas.openxmlformats.org/officeDocument/2006/relationships/customXml" Target="../ink/ink10.xml"/><Relationship Id="rId41" Type="http://schemas.openxmlformats.org/officeDocument/2006/relationships/image" Target="../media/image26.png"/><Relationship Id="rId54" Type="http://schemas.openxmlformats.org/officeDocument/2006/relationships/customXml" Target="../ink/ink27.xml"/><Relationship Id="rId1" Type="http://schemas.openxmlformats.org/officeDocument/2006/relationships/slideLayout" Target="../slideLayouts/slideLayout7.xml"/><Relationship Id="rId6" Type="http://schemas.openxmlformats.org/officeDocument/2006/relationships/customXml" Target="../ink/ink3.xml"/><Relationship Id="rId15" Type="http://schemas.openxmlformats.org/officeDocument/2006/relationships/image" Target="../media/image13.png"/><Relationship Id="rId23" Type="http://schemas.openxmlformats.org/officeDocument/2006/relationships/image" Target="../media/image17.png"/><Relationship Id="rId28" Type="http://schemas.openxmlformats.org/officeDocument/2006/relationships/customXml" Target="../ink/ink14.xml"/><Relationship Id="rId36" Type="http://schemas.openxmlformats.org/officeDocument/2006/relationships/customXml" Target="../ink/ink18.xml"/><Relationship Id="rId49" Type="http://schemas.openxmlformats.org/officeDocument/2006/relationships/image" Target="../media/image30.png"/><Relationship Id="rId57" Type="http://schemas.openxmlformats.org/officeDocument/2006/relationships/image" Target="../media/image34.png"/><Relationship Id="rId10" Type="http://schemas.openxmlformats.org/officeDocument/2006/relationships/customXml" Target="../ink/ink5.xml"/><Relationship Id="rId31" Type="http://schemas.openxmlformats.org/officeDocument/2006/relationships/image" Target="../media/image21.png"/><Relationship Id="rId44" Type="http://schemas.openxmlformats.org/officeDocument/2006/relationships/customXml" Target="../ink/ink22.xml"/><Relationship Id="rId52" Type="http://schemas.openxmlformats.org/officeDocument/2006/relationships/customXml" Target="../ink/ink2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hyperlink" Target="https://drive.google.com/file/d/1FOhjANfLrVXJZYpXTS_KSNTNGkQ9j9k_/view"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17" Type="http://schemas.openxmlformats.org/officeDocument/2006/relationships/image" Target="../media/image92.png"/><Relationship Id="rId21" Type="http://schemas.openxmlformats.org/officeDocument/2006/relationships/image" Target="../media/image44.png"/><Relationship Id="rId42" Type="http://schemas.openxmlformats.org/officeDocument/2006/relationships/customXml" Target="../ink/ink49.xml"/><Relationship Id="rId63" Type="http://schemas.openxmlformats.org/officeDocument/2006/relationships/image" Target="../media/image65.png"/><Relationship Id="rId84" Type="http://schemas.openxmlformats.org/officeDocument/2006/relationships/customXml" Target="../ink/ink70.xml"/><Relationship Id="rId138" Type="http://schemas.openxmlformats.org/officeDocument/2006/relationships/customXml" Target="../ink/ink97.xml"/><Relationship Id="rId159" Type="http://schemas.openxmlformats.org/officeDocument/2006/relationships/image" Target="../media/image113.png"/><Relationship Id="rId107" Type="http://schemas.openxmlformats.org/officeDocument/2006/relationships/image" Target="../media/image87.png"/><Relationship Id="rId11" Type="http://schemas.openxmlformats.org/officeDocument/2006/relationships/image" Target="../media/image39.png"/><Relationship Id="rId32" Type="http://schemas.openxmlformats.org/officeDocument/2006/relationships/customXml" Target="../ink/ink44.xml"/><Relationship Id="rId53" Type="http://schemas.openxmlformats.org/officeDocument/2006/relationships/image" Target="../media/image60.png"/><Relationship Id="rId74" Type="http://schemas.openxmlformats.org/officeDocument/2006/relationships/customXml" Target="../ink/ink65.xml"/><Relationship Id="rId128" Type="http://schemas.openxmlformats.org/officeDocument/2006/relationships/customXml" Target="../ink/ink92.xml"/><Relationship Id="rId149" Type="http://schemas.openxmlformats.org/officeDocument/2006/relationships/image" Target="../media/image108.png"/><Relationship Id="rId5" Type="http://schemas.openxmlformats.org/officeDocument/2006/relationships/image" Target="../media/image36.png"/><Relationship Id="rId95" Type="http://schemas.openxmlformats.org/officeDocument/2006/relationships/image" Target="../media/image81.png"/><Relationship Id="rId160" Type="http://schemas.openxmlformats.org/officeDocument/2006/relationships/customXml" Target="../ink/ink108.xml"/><Relationship Id="rId22" Type="http://schemas.openxmlformats.org/officeDocument/2006/relationships/customXml" Target="../ink/ink39.xml"/><Relationship Id="rId43" Type="http://schemas.openxmlformats.org/officeDocument/2006/relationships/image" Target="../media/image55.png"/><Relationship Id="rId64" Type="http://schemas.openxmlformats.org/officeDocument/2006/relationships/customXml" Target="../ink/ink60.xml"/><Relationship Id="rId118" Type="http://schemas.openxmlformats.org/officeDocument/2006/relationships/customXml" Target="../ink/ink87.xml"/><Relationship Id="rId139" Type="http://schemas.openxmlformats.org/officeDocument/2006/relationships/image" Target="../media/image103.png"/><Relationship Id="rId85" Type="http://schemas.openxmlformats.org/officeDocument/2006/relationships/image" Target="../media/image76.png"/><Relationship Id="rId150" Type="http://schemas.openxmlformats.org/officeDocument/2006/relationships/customXml" Target="../ink/ink103.xml"/><Relationship Id="rId12" Type="http://schemas.openxmlformats.org/officeDocument/2006/relationships/customXml" Target="../ink/ink34.xml"/><Relationship Id="rId17" Type="http://schemas.openxmlformats.org/officeDocument/2006/relationships/image" Target="../media/image42.png"/><Relationship Id="rId33" Type="http://schemas.openxmlformats.org/officeDocument/2006/relationships/image" Target="../media/image50.png"/><Relationship Id="rId38" Type="http://schemas.openxmlformats.org/officeDocument/2006/relationships/customXml" Target="../ink/ink47.xml"/><Relationship Id="rId59" Type="http://schemas.openxmlformats.org/officeDocument/2006/relationships/image" Target="../media/image63.png"/><Relationship Id="rId103" Type="http://schemas.openxmlformats.org/officeDocument/2006/relationships/image" Target="../media/image85.png"/><Relationship Id="rId108" Type="http://schemas.openxmlformats.org/officeDocument/2006/relationships/customXml" Target="../ink/ink82.xml"/><Relationship Id="rId124" Type="http://schemas.openxmlformats.org/officeDocument/2006/relationships/customXml" Target="../ink/ink90.xml"/><Relationship Id="rId129" Type="http://schemas.openxmlformats.org/officeDocument/2006/relationships/image" Target="../media/image98.png"/><Relationship Id="rId54" Type="http://schemas.openxmlformats.org/officeDocument/2006/relationships/customXml" Target="../ink/ink55.xml"/><Relationship Id="rId70" Type="http://schemas.openxmlformats.org/officeDocument/2006/relationships/customXml" Target="../ink/ink63.xml"/><Relationship Id="rId75" Type="http://schemas.openxmlformats.org/officeDocument/2006/relationships/image" Target="../media/image71.png"/><Relationship Id="rId91" Type="http://schemas.openxmlformats.org/officeDocument/2006/relationships/image" Target="../media/image79.png"/><Relationship Id="rId96" Type="http://schemas.openxmlformats.org/officeDocument/2006/relationships/customXml" Target="../ink/ink76.xml"/><Relationship Id="rId140" Type="http://schemas.openxmlformats.org/officeDocument/2006/relationships/customXml" Target="../ink/ink98.xml"/><Relationship Id="rId145" Type="http://schemas.openxmlformats.org/officeDocument/2006/relationships/image" Target="../media/image106.png"/><Relationship Id="rId161"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customXml" Target="../ink/ink31.xml"/><Relationship Id="rId23" Type="http://schemas.openxmlformats.org/officeDocument/2006/relationships/image" Target="../media/image45.png"/><Relationship Id="rId28" Type="http://schemas.openxmlformats.org/officeDocument/2006/relationships/customXml" Target="../ink/ink42.xml"/><Relationship Id="rId49" Type="http://schemas.openxmlformats.org/officeDocument/2006/relationships/image" Target="../media/image58.png"/><Relationship Id="rId114" Type="http://schemas.openxmlformats.org/officeDocument/2006/relationships/customXml" Target="../ink/ink85.xml"/><Relationship Id="rId119" Type="http://schemas.openxmlformats.org/officeDocument/2006/relationships/image" Target="../media/image93.png"/><Relationship Id="rId44" Type="http://schemas.openxmlformats.org/officeDocument/2006/relationships/customXml" Target="../ink/ink50.xml"/><Relationship Id="rId60" Type="http://schemas.openxmlformats.org/officeDocument/2006/relationships/customXml" Target="../ink/ink58.xml"/><Relationship Id="rId65" Type="http://schemas.openxmlformats.org/officeDocument/2006/relationships/image" Target="../media/image66.png"/><Relationship Id="rId81" Type="http://schemas.openxmlformats.org/officeDocument/2006/relationships/image" Target="../media/image74.png"/><Relationship Id="rId86" Type="http://schemas.openxmlformats.org/officeDocument/2006/relationships/customXml" Target="../ink/ink71.xml"/><Relationship Id="rId130" Type="http://schemas.openxmlformats.org/officeDocument/2006/relationships/customXml" Target="../ink/ink93.xml"/><Relationship Id="rId135" Type="http://schemas.openxmlformats.org/officeDocument/2006/relationships/image" Target="../media/image101.png"/><Relationship Id="rId151" Type="http://schemas.openxmlformats.org/officeDocument/2006/relationships/image" Target="../media/image109.png"/><Relationship Id="rId156" Type="http://schemas.openxmlformats.org/officeDocument/2006/relationships/customXml" Target="../ink/ink106.xml"/><Relationship Id="rId13" Type="http://schemas.openxmlformats.org/officeDocument/2006/relationships/image" Target="../media/image40.png"/><Relationship Id="rId18" Type="http://schemas.openxmlformats.org/officeDocument/2006/relationships/customXml" Target="../ink/ink37.xml"/><Relationship Id="rId39" Type="http://schemas.openxmlformats.org/officeDocument/2006/relationships/image" Target="../media/image53.png"/><Relationship Id="rId109" Type="http://schemas.openxmlformats.org/officeDocument/2006/relationships/image" Target="../media/image88.png"/><Relationship Id="rId34" Type="http://schemas.openxmlformats.org/officeDocument/2006/relationships/customXml" Target="../ink/ink45.xml"/><Relationship Id="rId50" Type="http://schemas.openxmlformats.org/officeDocument/2006/relationships/customXml" Target="../ink/ink53.xml"/><Relationship Id="rId55" Type="http://schemas.openxmlformats.org/officeDocument/2006/relationships/image" Target="../media/image61.png"/><Relationship Id="rId76" Type="http://schemas.openxmlformats.org/officeDocument/2006/relationships/customXml" Target="../ink/ink66.xml"/><Relationship Id="rId97" Type="http://schemas.openxmlformats.org/officeDocument/2006/relationships/image" Target="../media/image82.png"/><Relationship Id="rId104" Type="http://schemas.openxmlformats.org/officeDocument/2006/relationships/customXml" Target="../ink/ink80.xml"/><Relationship Id="rId120" Type="http://schemas.openxmlformats.org/officeDocument/2006/relationships/customXml" Target="../ink/ink88.xml"/><Relationship Id="rId125" Type="http://schemas.openxmlformats.org/officeDocument/2006/relationships/image" Target="../media/image96.png"/><Relationship Id="rId141" Type="http://schemas.openxmlformats.org/officeDocument/2006/relationships/image" Target="../media/image104.png"/><Relationship Id="rId146" Type="http://schemas.openxmlformats.org/officeDocument/2006/relationships/customXml" Target="../ink/ink101.xml"/><Relationship Id="rId7" Type="http://schemas.openxmlformats.org/officeDocument/2006/relationships/image" Target="../media/image37.png"/><Relationship Id="rId71" Type="http://schemas.openxmlformats.org/officeDocument/2006/relationships/image" Target="../media/image69.png"/><Relationship Id="rId92" Type="http://schemas.openxmlformats.org/officeDocument/2006/relationships/customXml" Target="../ink/ink74.xml"/><Relationship Id="rId162" Type="http://schemas.openxmlformats.org/officeDocument/2006/relationships/customXml" Target="../ink/ink109.xml"/><Relationship Id="rId2" Type="http://schemas.openxmlformats.org/officeDocument/2006/relationships/customXml" Target="../ink/ink29.xml"/><Relationship Id="rId29" Type="http://schemas.openxmlformats.org/officeDocument/2006/relationships/image" Target="../media/image48.png"/><Relationship Id="rId24" Type="http://schemas.openxmlformats.org/officeDocument/2006/relationships/customXml" Target="../ink/ink40.xml"/><Relationship Id="rId40" Type="http://schemas.openxmlformats.org/officeDocument/2006/relationships/customXml" Target="../ink/ink48.xml"/><Relationship Id="rId45" Type="http://schemas.openxmlformats.org/officeDocument/2006/relationships/image" Target="../media/image56.png"/><Relationship Id="rId66" Type="http://schemas.openxmlformats.org/officeDocument/2006/relationships/customXml" Target="../ink/ink61.xml"/><Relationship Id="rId87" Type="http://schemas.openxmlformats.org/officeDocument/2006/relationships/image" Target="../media/image77.png"/><Relationship Id="rId110" Type="http://schemas.openxmlformats.org/officeDocument/2006/relationships/customXml" Target="../ink/ink83.xml"/><Relationship Id="rId115" Type="http://schemas.openxmlformats.org/officeDocument/2006/relationships/image" Target="../media/image91.png"/><Relationship Id="rId131" Type="http://schemas.openxmlformats.org/officeDocument/2006/relationships/image" Target="../media/image99.png"/><Relationship Id="rId136" Type="http://schemas.openxmlformats.org/officeDocument/2006/relationships/customXml" Target="../ink/ink96.xml"/><Relationship Id="rId157" Type="http://schemas.openxmlformats.org/officeDocument/2006/relationships/image" Target="../media/image112.png"/><Relationship Id="rId61" Type="http://schemas.openxmlformats.org/officeDocument/2006/relationships/image" Target="../media/image64.png"/><Relationship Id="rId82" Type="http://schemas.openxmlformats.org/officeDocument/2006/relationships/customXml" Target="../ink/ink69.xml"/><Relationship Id="rId152" Type="http://schemas.openxmlformats.org/officeDocument/2006/relationships/customXml" Target="../ink/ink104.xml"/><Relationship Id="rId19" Type="http://schemas.openxmlformats.org/officeDocument/2006/relationships/image" Target="../media/image43.png"/><Relationship Id="rId14" Type="http://schemas.openxmlformats.org/officeDocument/2006/relationships/customXml" Target="../ink/ink35.xml"/><Relationship Id="rId30" Type="http://schemas.openxmlformats.org/officeDocument/2006/relationships/customXml" Target="../ink/ink43.xml"/><Relationship Id="rId35" Type="http://schemas.openxmlformats.org/officeDocument/2006/relationships/image" Target="../media/image51.png"/><Relationship Id="rId56" Type="http://schemas.openxmlformats.org/officeDocument/2006/relationships/customXml" Target="../ink/ink56.xml"/><Relationship Id="rId77" Type="http://schemas.openxmlformats.org/officeDocument/2006/relationships/image" Target="../media/image72.png"/><Relationship Id="rId100" Type="http://schemas.openxmlformats.org/officeDocument/2006/relationships/customXml" Target="../ink/ink78.xml"/><Relationship Id="rId105" Type="http://schemas.openxmlformats.org/officeDocument/2006/relationships/image" Target="../media/image86.png"/><Relationship Id="rId126" Type="http://schemas.openxmlformats.org/officeDocument/2006/relationships/customXml" Target="../ink/ink91.xml"/><Relationship Id="rId147" Type="http://schemas.openxmlformats.org/officeDocument/2006/relationships/image" Target="../media/image107.png"/><Relationship Id="rId8" Type="http://schemas.openxmlformats.org/officeDocument/2006/relationships/customXml" Target="../ink/ink32.xml"/><Relationship Id="rId51" Type="http://schemas.openxmlformats.org/officeDocument/2006/relationships/image" Target="../media/image59.png"/><Relationship Id="rId72" Type="http://schemas.openxmlformats.org/officeDocument/2006/relationships/customXml" Target="../ink/ink64.xml"/><Relationship Id="rId93" Type="http://schemas.openxmlformats.org/officeDocument/2006/relationships/image" Target="../media/image80.png"/><Relationship Id="rId98" Type="http://schemas.openxmlformats.org/officeDocument/2006/relationships/customXml" Target="../ink/ink77.xml"/><Relationship Id="rId121" Type="http://schemas.openxmlformats.org/officeDocument/2006/relationships/image" Target="../media/image94.png"/><Relationship Id="rId142" Type="http://schemas.openxmlformats.org/officeDocument/2006/relationships/customXml" Target="../ink/ink99.xml"/><Relationship Id="rId163" Type="http://schemas.openxmlformats.org/officeDocument/2006/relationships/image" Target="../media/image115.png"/><Relationship Id="rId3" Type="http://schemas.openxmlformats.org/officeDocument/2006/relationships/image" Target="../media/image35.png"/><Relationship Id="rId25" Type="http://schemas.openxmlformats.org/officeDocument/2006/relationships/image" Target="../media/image46.png"/><Relationship Id="rId46" Type="http://schemas.openxmlformats.org/officeDocument/2006/relationships/customXml" Target="../ink/ink51.xml"/><Relationship Id="rId67" Type="http://schemas.openxmlformats.org/officeDocument/2006/relationships/image" Target="../media/image67.png"/><Relationship Id="rId116" Type="http://schemas.openxmlformats.org/officeDocument/2006/relationships/customXml" Target="../ink/ink86.xml"/><Relationship Id="rId137" Type="http://schemas.openxmlformats.org/officeDocument/2006/relationships/image" Target="../media/image102.png"/><Relationship Id="rId158" Type="http://schemas.openxmlformats.org/officeDocument/2006/relationships/customXml" Target="../ink/ink107.xml"/><Relationship Id="rId20" Type="http://schemas.openxmlformats.org/officeDocument/2006/relationships/customXml" Target="../ink/ink38.xml"/><Relationship Id="rId41" Type="http://schemas.openxmlformats.org/officeDocument/2006/relationships/image" Target="../media/image54.png"/><Relationship Id="rId62" Type="http://schemas.openxmlformats.org/officeDocument/2006/relationships/customXml" Target="../ink/ink59.xml"/><Relationship Id="rId83" Type="http://schemas.openxmlformats.org/officeDocument/2006/relationships/image" Target="../media/image75.png"/><Relationship Id="rId88" Type="http://schemas.openxmlformats.org/officeDocument/2006/relationships/customXml" Target="../ink/ink72.xml"/><Relationship Id="rId111" Type="http://schemas.openxmlformats.org/officeDocument/2006/relationships/image" Target="../media/image89.png"/><Relationship Id="rId132" Type="http://schemas.openxmlformats.org/officeDocument/2006/relationships/customXml" Target="../ink/ink94.xml"/><Relationship Id="rId153" Type="http://schemas.openxmlformats.org/officeDocument/2006/relationships/image" Target="../media/image110.png"/><Relationship Id="rId15" Type="http://schemas.openxmlformats.org/officeDocument/2006/relationships/image" Target="../media/image41.png"/><Relationship Id="rId36" Type="http://schemas.openxmlformats.org/officeDocument/2006/relationships/customXml" Target="../ink/ink46.xml"/><Relationship Id="rId57" Type="http://schemas.openxmlformats.org/officeDocument/2006/relationships/image" Target="../media/image62.png"/><Relationship Id="rId106" Type="http://schemas.openxmlformats.org/officeDocument/2006/relationships/customXml" Target="../ink/ink81.xml"/><Relationship Id="rId127" Type="http://schemas.openxmlformats.org/officeDocument/2006/relationships/image" Target="../media/image97.png"/><Relationship Id="rId10" Type="http://schemas.openxmlformats.org/officeDocument/2006/relationships/customXml" Target="../ink/ink33.xml"/><Relationship Id="rId31" Type="http://schemas.openxmlformats.org/officeDocument/2006/relationships/image" Target="../media/image49.png"/><Relationship Id="rId52" Type="http://schemas.openxmlformats.org/officeDocument/2006/relationships/customXml" Target="../ink/ink54.xml"/><Relationship Id="rId73" Type="http://schemas.openxmlformats.org/officeDocument/2006/relationships/image" Target="../media/image70.png"/><Relationship Id="rId78" Type="http://schemas.openxmlformats.org/officeDocument/2006/relationships/customXml" Target="../ink/ink67.xml"/><Relationship Id="rId94" Type="http://schemas.openxmlformats.org/officeDocument/2006/relationships/customXml" Target="../ink/ink75.xml"/><Relationship Id="rId99" Type="http://schemas.openxmlformats.org/officeDocument/2006/relationships/image" Target="../media/image83.png"/><Relationship Id="rId101" Type="http://schemas.openxmlformats.org/officeDocument/2006/relationships/image" Target="../media/image84.png"/><Relationship Id="rId122" Type="http://schemas.openxmlformats.org/officeDocument/2006/relationships/customXml" Target="../ink/ink89.xml"/><Relationship Id="rId143" Type="http://schemas.openxmlformats.org/officeDocument/2006/relationships/image" Target="../media/image105.png"/><Relationship Id="rId148" Type="http://schemas.openxmlformats.org/officeDocument/2006/relationships/customXml" Target="../ink/ink102.xml"/><Relationship Id="rId164" Type="http://schemas.openxmlformats.org/officeDocument/2006/relationships/customXml" Target="../ink/ink110.xml"/><Relationship Id="rId4" Type="http://schemas.openxmlformats.org/officeDocument/2006/relationships/customXml" Target="../ink/ink30.xml"/><Relationship Id="rId9" Type="http://schemas.openxmlformats.org/officeDocument/2006/relationships/image" Target="../media/image38.png"/><Relationship Id="rId26" Type="http://schemas.openxmlformats.org/officeDocument/2006/relationships/customXml" Target="../ink/ink41.xml"/><Relationship Id="rId47" Type="http://schemas.openxmlformats.org/officeDocument/2006/relationships/image" Target="../media/image57.png"/><Relationship Id="rId68" Type="http://schemas.openxmlformats.org/officeDocument/2006/relationships/customXml" Target="../ink/ink62.xml"/><Relationship Id="rId89" Type="http://schemas.openxmlformats.org/officeDocument/2006/relationships/image" Target="../media/image78.png"/><Relationship Id="rId112" Type="http://schemas.openxmlformats.org/officeDocument/2006/relationships/customXml" Target="../ink/ink84.xml"/><Relationship Id="rId133" Type="http://schemas.openxmlformats.org/officeDocument/2006/relationships/image" Target="../media/image100.png"/><Relationship Id="rId154" Type="http://schemas.openxmlformats.org/officeDocument/2006/relationships/customXml" Target="../ink/ink105.xml"/><Relationship Id="rId16" Type="http://schemas.openxmlformats.org/officeDocument/2006/relationships/customXml" Target="../ink/ink36.xml"/><Relationship Id="rId37" Type="http://schemas.openxmlformats.org/officeDocument/2006/relationships/image" Target="../media/image52.png"/><Relationship Id="rId58" Type="http://schemas.openxmlformats.org/officeDocument/2006/relationships/customXml" Target="../ink/ink57.xml"/><Relationship Id="rId79" Type="http://schemas.openxmlformats.org/officeDocument/2006/relationships/image" Target="../media/image73.png"/><Relationship Id="rId102" Type="http://schemas.openxmlformats.org/officeDocument/2006/relationships/customXml" Target="../ink/ink79.xml"/><Relationship Id="rId123" Type="http://schemas.openxmlformats.org/officeDocument/2006/relationships/image" Target="../media/image95.png"/><Relationship Id="rId144" Type="http://schemas.openxmlformats.org/officeDocument/2006/relationships/customXml" Target="../ink/ink100.xml"/><Relationship Id="rId90" Type="http://schemas.openxmlformats.org/officeDocument/2006/relationships/customXml" Target="../ink/ink73.xml"/><Relationship Id="rId165" Type="http://schemas.openxmlformats.org/officeDocument/2006/relationships/image" Target="../media/image116.png"/><Relationship Id="rId27" Type="http://schemas.openxmlformats.org/officeDocument/2006/relationships/image" Target="../media/image47.png"/><Relationship Id="rId48" Type="http://schemas.openxmlformats.org/officeDocument/2006/relationships/customXml" Target="../ink/ink52.xml"/><Relationship Id="rId69" Type="http://schemas.openxmlformats.org/officeDocument/2006/relationships/image" Target="../media/image68.png"/><Relationship Id="rId113" Type="http://schemas.openxmlformats.org/officeDocument/2006/relationships/image" Target="../media/image90.png"/><Relationship Id="rId134" Type="http://schemas.openxmlformats.org/officeDocument/2006/relationships/customXml" Target="../ink/ink95.xml"/><Relationship Id="rId80" Type="http://schemas.openxmlformats.org/officeDocument/2006/relationships/customXml" Target="../ink/ink68.xml"/><Relationship Id="rId155" Type="http://schemas.openxmlformats.org/officeDocument/2006/relationships/image" Target="../media/image111.png"/></Relationships>
</file>

<file path=ppt/slides/_rels/slide2.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slide" Target="slide97.xml"/><Relationship Id="rId18" Type="http://schemas.openxmlformats.org/officeDocument/2006/relationships/slide" Target="slide76.xml"/><Relationship Id="rId3" Type="http://schemas.openxmlformats.org/officeDocument/2006/relationships/slide" Target="slide36.xml"/><Relationship Id="rId21" Type="http://schemas.openxmlformats.org/officeDocument/2006/relationships/slide" Target="slide35.xml"/><Relationship Id="rId7" Type="http://schemas.openxmlformats.org/officeDocument/2006/relationships/slide" Target="slide85.xml"/><Relationship Id="rId12" Type="http://schemas.openxmlformats.org/officeDocument/2006/relationships/slide" Target="slide66.xml"/><Relationship Id="rId17" Type="http://schemas.openxmlformats.org/officeDocument/2006/relationships/slide" Target="slide28.xml"/><Relationship Id="rId2" Type="http://schemas.openxmlformats.org/officeDocument/2006/relationships/slide" Target="slide5.xml"/><Relationship Id="rId16" Type="http://schemas.openxmlformats.org/officeDocument/2006/relationships/slide" Target="slide99.xml"/><Relationship Id="rId20" Type="http://schemas.openxmlformats.org/officeDocument/2006/relationships/slide" Target="slide4.xml"/><Relationship Id="rId1" Type="http://schemas.openxmlformats.org/officeDocument/2006/relationships/slideLayout" Target="../slideLayouts/slideLayout7.xml"/><Relationship Id="rId6" Type="http://schemas.openxmlformats.org/officeDocument/2006/relationships/slide" Target="slide47.xml"/><Relationship Id="rId11" Type="http://schemas.openxmlformats.org/officeDocument/2006/relationships/slide" Target="slide17.xml"/><Relationship Id="rId5" Type="http://schemas.openxmlformats.org/officeDocument/2006/relationships/slide" Target="slide9.xml"/><Relationship Id="rId15" Type="http://schemas.openxmlformats.org/officeDocument/2006/relationships/slide" Target="slide73.xml"/><Relationship Id="rId10" Type="http://schemas.openxmlformats.org/officeDocument/2006/relationships/slide" Target="slide91.xml"/><Relationship Id="rId19" Type="http://schemas.openxmlformats.org/officeDocument/2006/relationships/slide" Target="slide31.xml"/><Relationship Id="rId4" Type="http://schemas.openxmlformats.org/officeDocument/2006/relationships/slide" Target="slide79.xml"/><Relationship Id="rId9" Type="http://schemas.openxmlformats.org/officeDocument/2006/relationships/slide" Target="slide56.xml"/><Relationship Id="rId14" Type="http://schemas.openxmlformats.org/officeDocument/2006/relationships/slide" Target="slide24.xml"/><Relationship Id="rId22" Type="http://schemas.openxmlformats.org/officeDocument/2006/relationships/slide" Target="slide78.xml"/></Relationships>
</file>

<file path=ppt/slides/_rels/slide2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17" Type="http://schemas.openxmlformats.org/officeDocument/2006/relationships/image" Target="../media/image176.png"/><Relationship Id="rId299" Type="http://schemas.openxmlformats.org/officeDocument/2006/relationships/image" Target="../media/image267.png"/><Relationship Id="rId21" Type="http://schemas.openxmlformats.org/officeDocument/2006/relationships/image" Target="../media/image128.png"/><Relationship Id="rId63" Type="http://schemas.openxmlformats.org/officeDocument/2006/relationships/image" Target="../media/image149.png"/><Relationship Id="rId159" Type="http://schemas.openxmlformats.org/officeDocument/2006/relationships/image" Target="../media/image197.png"/><Relationship Id="rId170" Type="http://schemas.openxmlformats.org/officeDocument/2006/relationships/customXml" Target="../ink/ink195.xml"/><Relationship Id="rId226" Type="http://schemas.openxmlformats.org/officeDocument/2006/relationships/customXml" Target="../ink/ink223.xml"/><Relationship Id="rId268" Type="http://schemas.openxmlformats.org/officeDocument/2006/relationships/customXml" Target="../ink/ink244.xml"/><Relationship Id="rId32" Type="http://schemas.openxmlformats.org/officeDocument/2006/relationships/customXml" Target="../ink/ink126.xml"/><Relationship Id="rId74" Type="http://schemas.openxmlformats.org/officeDocument/2006/relationships/customXml" Target="../ink/ink147.xml"/><Relationship Id="rId128" Type="http://schemas.openxmlformats.org/officeDocument/2006/relationships/customXml" Target="../ink/ink174.xml"/><Relationship Id="rId5" Type="http://schemas.openxmlformats.org/officeDocument/2006/relationships/image" Target="../media/image120.png"/><Relationship Id="rId181" Type="http://schemas.openxmlformats.org/officeDocument/2006/relationships/image" Target="../media/image208.png"/><Relationship Id="rId237" Type="http://schemas.openxmlformats.org/officeDocument/2006/relationships/image" Target="../media/image236.png"/><Relationship Id="rId279" Type="http://schemas.openxmlformats.org/officeDocument/2006/relationships/image" Target="../media/image257.png"/><Relationship Id="rId43" Type="http://schemas.openxmlformats.org/officeDocument/2006/relationships/image" Target="../media/image139.png"/><Relationship Id="rId139" Type="http://schemas.openxmlformats.org/officeDocument/2006/relationships/image" Target="../media/image187.png"/><Relationship Id="rId290" Type="http://schemas.openxmlformats.org/officeDocument/2006/relationships/customXml" Target="../ink/ink255.xml"/><Relationship Id="rId85" Type="http://schemas.openxmlformats.org/officeDocument/2006/relationships/image" Target="../media/image160.png"/><Relationship Id="rId150" Type="http://schemas.openxmlformats.org/officeDocument/2006/relationships/customXml" Target="../ink/ink185.xml"/><Relationship Id="rId192" Type="http://schemas.openxmlformats.org/officeDocument/2006/relationships/customXml" Target="../ink/ink206.xml"/><Relationship Id="rId206" Type="http://schemas.openxmlformats.org/officeDocument/2006/relationships/customXml" Target="../ink/ink213.xml"/><Relationship Id="rId248" Type="http://schemas.openxmlformats.org/officeDocument/2006/relationships/customXml" Target="../ink/ink234.xml"/><Relationship Id="rId12" Type="http://schemas.openxmlformats.org/officeDocument/2006/relationships/customXml" Target="../ink/ink116.xml"/><Relationship Id="rId108" Type="http://schemas.openxmlformats.org/officeDocument/2006/relationships/customXml" Target="../ink/ink164.xml"/><Relationship Id="rId54" Type="http://schemas.openxmlformats.org/officeDocument/2006/relationships/customXml" Target="../ink/ink137.xml"/><Relationship Id="rId96" Type="http://schemas.openxmlformats.org/officeDocument/2006/relationships/customXml" Target="../ink/ink158.xml"/><Relationship Id="rId161" Type="http://schemas.openxmlformats.org/officeDocument/2006/relationships/image" Target="../media/image198.png"/><Relationship Id="rId217" Type="http://schemas.openxmlformats.org/officeDocument/2006/relationships/image" Target="../media/image226.png"/><Relationship Id="rId6" Type="http://schemas.openxmlformats.org/officeDocument/2006/relationships/customXml" Target="../ink/ink113.xml"/><Relationship Id="rId238" Type="http://schemas.openxmlformats.org/officeDocument/2006/relationships/customXml" Target="../ink/ink229.xml"/><Relationship Id="rId259" Type="http://schemas.openxmlformats.org/officeDocument/2006/relationships/image" Target="../media/image247.png"/><Relationship Id="rId23" Type="http://schemas.openxmlformats.org/officeDocument/2006/relationships/image" Target="../media/image129.png"/><Relationship Id="rId119" Type="http://schemas.openxmlformats.org/officeDocument/2006/relationships/image" Target="../media/image177.png"/><Relationship Id="rId270" Type="http://schemas.openxmlformats.org/officeDocument/2006/relationships/customXml" Target="../ink/ink245.xml"/><Relationship Id="rId291" Type="http://schemas.openxmlformats.org/officeDocument/2006/relationships/image" Target="../media/image263.png"/><Relationship Id="rId44" Type="http://schemas.openxmlformats.org/officeDocument/2006/relationships/customXml" Target="../ink/ink132.xml"/><Relationship Id="rId65" Type="http://schemas.openxmlformats.org/officeDocument/2006/relationships/image" Target="../media/image150.png"/><Relationship Id="rId86" Type="http://schemas.openxmlformats.org/officeDocument/2006/relationships/customXml" Target="../ink/ink153.xml"/><Relationship Id="rId130" Type="http://schemas.openxmlformats.org/officeDocument/2006/relationships/customXml" Target="../ink/ink175.xml"/><Relationship Id="rId151" Type="http://schemas.openxmlformats.org/officeDocument/2006/relationships/image" Target="../media/image193.png"/><Relationship Id="rId172" Type="http://schemas.openxmlformats.org/officeDocument/2006/relationships/customXml" Target="../ink/ink196.xml"/><Relationship Id="rId193" Type="http://schemas.openxmlformats.org/officeDocument/2006/relationships/image" Target="../media/image214.png"/><Relationship Id="rId207" Type="http://schemas.openxmlformats.org/officeDocument/2006/relationships/image" Target="../media/image221.png"/><Relationship Id="rId228" Type="http://schemas.openxmlformats.org/officeDocument/2006/relationships/customXml" Target="../ink/ink224.xml"/><Relationship Id="rId249" Type="http://schemas.openxmlformats.org/officeDocument/2006/relationships/image" Target="../media/image242.png"/><Relationship Id="rId13" Type="http://schemas.openxmlformats.org/officeDocument/2006/relationships/image" Target="../media/image124.png"/><Relationship Id="rId109" Type="http://schemas.openxmlformats.org/officeDocument/2006/relationships/image" Target="../media/image172.png"/><Relationship Id="rId260" Type="http://schemas.openxmlformats.org/officeDocument/2006/relationships/customXml" Target="../ink/ink240.xml"/><Relationship Id="rId281" Type="http://schemas.openxmlformats.org/officeDocument/2006/relationships/image" Target="../media/image258.png"/><Relationship Id="rId34" Type="http://schemas.openxmlformats.org/officeDocument/2006/relationships/customXml" Target="../ink/ink127.xml"/><Relationship Id="rId55" Type="http://schemas.openxmlformats.org/officeDocument/2006/relationships/image" Target="../media/image145.png"/><Relationship Id="rId76" Type="http://schemas.openxmlformats.org/officeDocument/2006/relationships/customXml" Target="../ink/ink148.xml"/><Relationship Id="rId97" Type="http://schemas.openxmlformats.org/officeDocument/2006/relationships/image" Target="../media/image166.png"/><Relationship Id="rId120" Type="http://schemas.openxmlformats.org/officeDocument/2006/relationships/customXml" Target="../ink/ink170.xml"/><Relationship Id="rId141" Type="http://schemas.openxmlformats.org/officeDocument/2006/relationships/image" Target="../media/image188.png"/><Relationship Id="rId7" Type="http://schemas.openxmlformats.org/officeDocument/2006/relationships/image" Target="../media/image121.png"/><Relationship Id="rId162" Type="http://schemas.openxmlformats.org/officeDocument/2006/relationships/customXml" Target="../ink/ink191.xml"/><Relationship Id="rId183" Type="http://schemas.openxmlformats.org/officeDocument/2006/relationships/image" Target="../media/image209.png"/><Relationship Id="rId218" Type="http://schemas.openxmlformats.org/officeDocument/2006/relationships/customXml" Target="../ink/ink219.xml"/><Relationship Id="rId239" Type="http://schemas.openxmlformats.org/officeDocument/2006/relationships/image" Target="../media/image237.png"/><Relationship Id="rId250" Type="http://schemas.openxmlformats.org/officeDocument/2006/relationships/customXml" Target="../ink/ink235.xml"/><Relationship Id="rId271" Type="http://schemas.openxmlformats.org/officeDocument/2006/relationships/image" Target="../media/image253.png"/><Relationship Id="rId292" Type="http://schemas.openxmlformats.org/officeDocument/2006/relationships/customXml" Target="../ink/ink256.xml"/><Relationship Id="rId24" Type="http://schemas.openxmlformats.org/officeDocument/2006/relationships/customXml" Target="../ink/ink122.xml"/><Relationship Id="rId45" Type="http://schemas.openxmlformats.org/officeDocument/2006/relationships/image" Target="../media/image140.png"/><Relationship Id="rId66" Type="http://schemas.openxmlformats.org/officeDocument/2006/relationships/customXml" Target="../ink/ink143.xml"/><Relationship Id="rId87" Type="http://schemas.openxmlformats.org/officeDocument/2006/relationships/image" Target="../media/image161.png"/><Relationship Id="rId110" Type="http://schemas.openxmlformats.org/officeDocument/2006/relationships/customXml" Target="../ink/ink165.xml"/><Relationship Id="rId131" Type="http://schemas.openxmlformats.org/officeDocument/2006/relationships/image" Target="../media/image183.png"/><Relationship Id="rId152" Type="http://schemas.openxmlformats.org/officeDocument/2006/relationships/customXml" Target="../ink/ink186.xml"/><Relationship Id="rId173" Type="http://schemas.openxmlformats.org/officeDocument/2006/relationships/image" Target="../media/image204.png"/><Relationship Id="rId194" Type="http://schemas.openxmlformats.org/officeDocument/2006/relationships/customXml" Target="../ink/ink207.xml"/><Relationship Id="rId208" Type="http://schemas.openxmlformats.org/officeDocument/2006/relationships/customXml" Target="../ink/ink214.xml"/><Relationship Id="rId229" Type="http://schemas.openxmlformats.org/officeDocument/2006/relationships/image" Target="../media/image232.png"/><Relationship Id="rId240" Type="http://schemas.openxmlformats.org/officeDocument/2006/relationships/customXml" Target="../ink/ink230.xml"/><Relationship Id="rId261" Type="http://schemas.openxmlformats.org/officeDocument/2006/relationships/image" Target="../media/image248.png"/><Relationship Id="rId14" Type="http://schemas.openxmlformats.org/officeDocument/2006/relationships/customXml" Target="../ink/ink117.xml"/><Relationship Id="rId35" Type="http://schemas.openxmlformats.org/officeDocument/2006/relationships/image" Target="../media/image135.png"/><Relationship Id="rId56" Type="http://schemas.openxmlformats.org/officeDocument/2006/relationships/customXml" Target="../ink/ink138.xml"/><Relationship Id="rId77" Type="http://schemas.openxmlformats.org/officeDocument/2006/relationships/image" Target="../media/image156.png"/><Relationship Id="rId100" Type="http://schemas.openxmlformats.org/officeDocument/2006/relationships/customXml" Target="../ink/ink160.xml"/><Relationship Id="rId282" Type="http://schemas.openxmlformats.org/officeDocument/2006/relationships/customXml" Target="../ink/ink251.xml"/><Relationship Id="rId8" Type="http://schemas.openxmlformats.org/officeDocument/2006/relationships/customXml" Target="../ink/ink114.xml"/><Relationship Id="rId98" Type="http://schemas.openxmlformats.org/officeDocument/2006/relationships/customXml" Target="../ink/ink159.xml"/><Relationship Id="rId121" Type="http://schemas.openxmlformats.org/officeDocument/2006/relationships/image" Target="../media/image178.png"/><Relationship Id="rId142" Type="http://schemas.openxmlformats.org/officeDocument/2006/relationships/customXml" Target="../ink/ink181.xml"/><Relationship Id="rId163" Type="http://schemas.openxmlformats.org/officeDocument/2006/relationships/image" Target="../media/image199.png"/><Relationship Id="rId184" Type="http://schemas.openxmlformats.org/officeDocument/2006/relationships/customXml" Target="../ink/ink202.xml"/><Relationship Id="rId219" Type="http://schemas.openxmlformats.org/officeDocument/2006/relationships/image" Target="../media/image227.png"/><Relationship Id="rId230" Type="http://schemas.openxmlformats.org/officeDocument/2006/relationships/customXml" Target="../ink/ink225.xml"/><Relationship Id="rId251" Type="http://schemas.openxmlformats.org/officeDocument/2006/relationships/image" Target="../media/image243.png"/><Relationship Id="rId25" Type="http://schemas.openxmlformats.org/officeDocument/2006/relationships/image" Target="../media/image130.png"/><Relationship Id="rId46" Type="http://schemas.openxmlformats.org/officeDocument/2006/relationships/customXml" Target="../ink/ink133.xml"/><Relationship Id="rId67" Type="http://schemas.openxmlformats.org/officeDocument/2006/relationships/image" Target="../media/image151.png"/><Relationship Id="rId272" Type="http://schemas.openxmlformats.org/officeDocument/2006/relationships/customXml" Target="../ink/ink246.xml"/><Relationship Id="rId293" Type="http://schemas.openxmlformats.org/officeDocument/2006/relationships/image" Target="../media/image264.png"/><Relationship Id="rId88" Type="http://schemas.openxmlformats.org/officeDocument/2006/relationships/customXml" Target="../ink/ink154.xml"/><Relationship Id="rId111" Type="http://schemas.openxmlformats.org/officeDocument/2006/relationships/image" Target="../media/image173.png"/><Relationship Id="rId132" Type="http://schemas.openxmlformats.org/officeDocument/2006/relationships/customXml" Target="../ink/ink176.xml"/><Relationship Id="rId153" Type="http://schemas.openxmlformats.org/officeDocument/2006/relationships/image" Target="../media/image194.png"/><Relationship Id="rId174" Type="http://schemas.openxmlformats.org/officeDocument/2006/relationships/customXml" Target="../ink/ink197.xml"/><Relationship Id="rId195" Type="http://schemas.openxmlformats.org/officeDocument/2006/relationships/image" Target="../media/image215.png"/><Relationship Id="rId209" Type="http://schemas.openxmlformats.org/officeDocument/2006/relationships/image" Target="../media/image222.png"/><Relationship Id="rId220" Type="http://schemas.openxmlformats.org/officeDocument/2006/relationships/customXml" Target="../ink/ink220.xml"/><Relationship Id="rId241" Type="http://schemas.openxmlformats.org/officeDocument/2006/relationships/image" Target="../media/image238.png"/><Relationship Id="rId15" Type="http://schemas.openxmlformats.org/officeDocument/2006/relationships/image" Target="../media/image125.png"/><Relationship Id="rId36" Type="http://schemas.openxmlformats.org/officeDocument/2006/relationships/customXml" Target="../ink/ink128.xml"/><Relationship Id="rId57" Type="http://schemas.openxmlformats.org/officeDocument/2006/relationships/image" Target="../media/image146.png"/><Relationship Id="rId262" Type="http://schemas.openxmlformats.org/officeDocument/2006/relationships/customXml" Target="../ink/ink241.xml"/><Relationship Id="rId283" Type="http://schemas.openxmlformats.org/officeDocument/2006/relationships/image" Target="../media/image259.png"/><Relationship Id="rId78" Type="http://schemas.openxmlformats.org/officeDocument/2006/relationships/customXml" Target="../ink/ink149.xml"/><Relationship Id="rId99" Type="http://schemas.openxmlformats.org/officeDocument/2006/relationships/image" Target="../media/image167.png"/><Relationship Id="rId101" Type="http://schemas.openxmlformats.org/officeDocument/2006/relationships/image" Target="../media/image168.png"/><Relationship Id="rId122" Type="http://schemas.openxmlformats.org/officeDocument/2006/relationships/customXml" Target="../ink/ink171.xml"/><Relationship Id="rId143" Type="http://schemas.openxmlformats.org/officeDocument/2006/relationships/image" Target="../media/image189.png"/><Relationship Id="rId164" Type="http://schemas.openxmlformats.org/officeDocument/2006/relationships/customXml" Target="../ink/ink192.xml"/><Relationship Id="rId185" Type="http://schemas.openxmlformats.org/officeDocument/2006/relationships/image" Target="../media/image210.png"/><Relationship Id="rId9" Type="http://schemas.openxmlformats.org/officeDocument/2006/relationships/image" Target="../media/image122.png"/><Relationship Id="rId210" Type="http://schemas.openxmlformats.org/officeDocument/2006/relationships/customXml" Target="../ink/ink215.xml"/><Relationship Id="rId26" Type="http://schemas.openxmlformats.org/officeDocument/2006/relationships/customXml" Target="../ink/ink123.xml"/><Relationship Id="rId231" Type="http://schemas.openxmlformats.org/officeDocument/2006/relationships/image" Target="../media/image233.png"/><Relationship Id="rId252" Type="http://schemas.openxmlformats.org/officeDocument/2006/relationships/customXml" Target="../ink/ink236.xml"/><Relationship Id="rId273" Type="http://schemas.openxmlformats.org/officeDocument/2006/relationships/image" Target="../media/image254.png"/><Relationship Id="rId294" Type="http://schemas.openxmlformats.org/officeDocument/2006/relationships/customXml" Target="../ink/ink257.xml"/><Relationship Id="rId47" Type="http://schemas.openxmlformats.org/officeDocument/2006/relationships/image" Target="../media/image141.png"/><Relationship Id="rId68" Type="http://schemas.openxmlformats.org/officeDocument/2006/relationships/customXml" Target="../ink/ink144.xml"/><Relationship Id="rId89" Type="http://schemas.openxmlformats.org/officeDocument/2006/relationships/image" Target="../media/image162.png"/><Relationship Id="rId112" Type="http://schemas.openxmlformats.org/officeDocument/2006/relationships/customXml" Target="../ink/ink166.xml"/><Relationship Id="rId133" Type="http://schemas.openxmlformats.org/officeDocument/2006/relationships/image" Target="../media/image184.png"/><Relationship Id="rId154" Type="http://schemas.openxmlformats.org/officeDocument/2006/relationships/customXml" Target="../ink/ink187.xml"/><Relationship Id="rId175" Type="http://schemas.openxmlformats.org/officeDocument/2006/relationships/image" Target="../media/image205.png"/><Relationship Id="rId196" Type="http://schemas.openxmlformats.org/officeDocument/2006/relationships/customXml" Target="../ink/ink208.xml"/><Relationship Id="rId200" Type="http://schemas.openxmlformats.org/officeDocument/2006/relationships/customXml" Target="../ink/ink210.xml"/><Relationship Id="rId16" Type="http://schemas.openxmlformats.org/officeDocument/2006/relationships/customXml" Target="../ink/ink118.xml"/><Relationship Id="rId221" Type="http://schemas.openxmlformats.org/officeDocument/2006/relationships/image" Target="../media/image228.png"/><Relationship Id="rId242" Type="http://schemas.openxmlformats.org/officeDocument/2006/relationships/customXml" Target="../ink/ink231.xml"/><Relationship Id="rId263" Type="http://schemas.openxmlformats.org/officeDocument/2006/relationships/image" Target="../media/image249.png"/><Relationship Id="rId284" Type="http://schemas.openxmlformats.org/officeDocument/2006/relationships/customXml" Target="../ink/ink252.xml"/><Relationship Id="rId37" Type="http://schemas.openxmlformats.org/officeDocument/2006/relationships/image" Target="../media/image136.png"/><Relationship Id="rId58" Type="http://schemas.openxmlformats.org/officeDocument/2006/relationships/customXml" Target="../ink/ink139.xml"/><Relationship Id="rId79" Type="http://schemas.openxmlformats.org/officeDocument/2006/relationships/image" Target="../media/image157.png"/><Relationship Id="rId102" Type="http://schemas.openxmlformats.org/officeDocument/2006/relationships/customXml" Target="../ink/ink161.xml"/><Relationship Id="rId123" Type="http://schemas.openxmlformats.org/officeDocument/2006/relationships/image" Target="../media/image179.png"/><Relationship Id="rId144" Type="http://schemas.openxmlformats.org/officeDocument/2006/relationships/customXml" Target="../ink/ink182.xml"/><Relationship Id="rId90" Type="http://schemas.openxmlformats.org/officeDocument/2006/relationships/customXml" Target="../ink/ink155.xml"/><Relationship Id="rId165" Type="http://schemas.openxmlformats.org/officeDocument/2006/relationships/image" Target="../media/image200.png"/><Relationship Id="rId186" Type="http://schemas.openxmlformats.org/officeDocument/2006/relationships/customXml" Target="../ink/ink203.xml"/><Relationship Id="rId211" Type="http://schemas.openxmlformats.org/officeDocument/2006/relationships/image" Target="../media/image223.png"/><Relationship Id="rId232" Type="http://schemas.openxmlformats.org/officeDocument/2006/relationships/customXml" Target="../ink/ink226.xml"/><Relationship Id="rId253" Type="http://schemas.openxmlformats.org/officeDocument/2006/relationships/image" Target="../media/image244.png"/><Relationship Id="rId274" Type="http://schemas.openxmlformats.org/officeDocument/2006/relationships/customXml" Target="../ink/ink247.xml"/><Relationship Id="rId295" Type="http://schemas.openxmlformats.org/officeDocument/2006/relationships/image" Target="../media/image265.png"/><Relationship Id="rId27" Type="http://schemas.openxmlformats.org/officeDocument/2006/relationships/image" Target="../media/image131.png"/><Relationship Id="rId48" Type="http://schemas.openxmlformats.org/officeDocument/2006/relationships/customXml" Target="../ink/ink134.xml"/><Relationship Id="rId69" Type="http://schemas.openxmlformats.org/officeDocument/2006/relationships/image" Target="../media/image152.png"/><Relationship Id="rId113" Type="http://schemas.openxmlformats.org/officeDocument/2006/relationships/image" Target="../media/image174.png"/><Relationship Id="rId134" Type="http://schemas.openxmlformats.org/officeDocument/2006/relationships/customXml" Target="../ink/ink177.xml"/><Relationship Id="rId80" Type="http://schemas.openxmlformats.org/officeDocument/2006/relationships/customXml" Target="../ink/ink150.xml"/><Relationship Id="rId155" Type="http://schemas.openxmlformats.org/officeDocument/2006/relationships/image" Target="../media/image195.png"/><Relationship Id="rId176" Type="http://schemas.openxmlformats.org/officeDocument/2006/relationships/customXml" Target="../ink/ink198.xml"/><Relationship Id="rId197" Type="http://schemas.openxmlformats.org/officeDocument/2006/relationships/image" Target="../media/image216.png"/><Relationship Id="rId201" Type="http://schemas.openxmlformats.org/officeDocument/2006/relationships/image" Target="../media/image218.png"/><Relationship Id="rId222" Type="http://schemas.openxmlformats.org/officeDocument/2006/relationships/customXml" Target="../ink/ink221.xml"/><Relationship Id="rId243" Type="http://schemas.openxmlformats.org/officeDocument/2006/relationships/image" Target="../media/image239.png"/><Relationship Id="rId264" Type="http://schemas.openxmlformats.org/officeDocument/2006/relationships/customXml" Target="../ink/ink242.xml"/><Relationship Id="rId285" Type="http://schemas.openxmlformats.org/officeDocument/2006/relationships/image" Target="../media/image260.png"/><Relationship Id="rId17" Type="http://schemas.openxmlformats.org/officeDocument/2006/relationships/image" Target="../media/image126.png"/><Relationship Id="rId38" Type="http://schemas.openxmlformats.org/officeDocument/2006/relationships/customXml" Target="../ink/ink129.xml"/><Relationship Id="rId59" Type="http://schemas.openxmlformats.org/officeDocument/2006/relationships/image" Target="../media/image147.png"/><Relationship Id="rId103" Type="http://schemas.openxmlformats.org/officeDocument/2006/relationships/image" Target="../media/image169.png"/><Relationship Id="rId124" Type="http://schemas.openxmlformats.org/officeDocument/2006/relationships/customXml" Target="../ink/ink172.xml"/><Relationship Id="rId70" Type="http://schemas.openxmlformats.org/officeDocument/2006/relationships/customXml" Target="../ink/ink145.xml"/><Relationship Id="rId91" Type="http://schemas.openxmlformats.org/officeDocument/2006/relationships/image" Target="../media/image163.png"/><Relationship Id="rId145" Type="http://schemas.openxmlformats.org/officeDocument/2006/relationships/image" Target="../media/image190.png"/><Relationship Id="rId166" Type="http://schemas.openxmlformats.org/officeDocument/2006/relationships/customXml" Target="../ink/ink193.xml"/><Relationship Id="rId187" Type="http://schemas.openxmlformats.org/officeDocument/2006/relationships/image" Target="../media/image211.png"/><Relationship Id="rId1" Type="http://schemas.openxmlformats.org/officeDocument/2006/relationships/slideLayout" Target="../slideLayouts/slideLayout7.xml"/><Relationship Id="rId212" Type="http://schemas.openxmlformats.org/officeDocument/2006/relationships/customXml" Target="../ink/ink216.xml"/><Relationship Id="rId233" Type="http://schemas.openxmlformats.org/officeDocument/2006/relationships/image" Target="../media/image234.png"/><Relationship Id="rId254" Type="http://schemas.openxmlformats.org/officeDocument/2006/relationships/customXml" Target="../ink/ink237.xml"/><Relationship Id="rId28" Type="http://schemas.openxmlformats.org/officeDocument/2006/relationships/customXml" Target="../ink/ink124.xml"/><Relationship Id="rId49" Type="http://schemas.openxmlformats.org/officeDocument/2006/relationships/image" Target="../media/image142.png"/><Relationship Id="rId114" Type="http://schemas.openxmlformats.org/officeDocument/2006/relationships/customXml" Target="../ink/ink167.xml"/><Relationship Id="rId275" Type="http://schemas.openxmlformats.org/officeDocument/2006/relationships/image" Target="../media/image255.png"/><Relationship Id="rId296" Type="http://schemas.openxmlformats.org/officeDocument/2006/relationships/customXml" Target="../ink/ink258.xml"/><Relationship Id="rId300" Type="http://schemas.openxmlformats.org/officeDocument/2006/relationships/customXml" Target="../ink/ink260.xml"/><Relationship Id="rId60" Type="http://schemas.openxmlformats.org/officeDocument/2006/relationships/customXml" Target="../ink/ink140.xml"/><Relationship Id="rId81" Type="http://schemas.openxmlformats.org/officeDocument/2006/relationships/image" Target="../media/image158.png"/><Relationship Id="rId135" Type="http://schemas.openxmlformats.org/officeDocument/2006/relationships/image" Target="../media/image185.png"/><Relationship Id="rId156" Type="http://schemas.openxmlformats.org/officeDocument/2006/relationships/customXml" Target="../ink/ink188.xml"/><Relationship Id="rId177" Type="http://schemas.openxmlformats.org/officeDocument/2006/relationships/image" Target="../media/image206.png"/><Relationship Id="rId198" Type="http://schemas.openxmlformats.org/officeDocument/2006/relationships/customXml" Target="../ink/ink209.xml"/><Relationship Id="rId202" Type="http://schemas.openxmlformats.org/officeDocument/2006/relationships/customXml" Target="../ink/ink211.xml"/><Relationship Id="rId223" Type="http://schemas.openxmlformats.org/officeDocument/2006/relationships/image" Target="../media/image229.png"/><Relationship Id="rId244" Type="http://schemas.openxmlformats.org/officeDocument/2006/relationships/customXml" Target="../ink/ink232.xml"/><Relationship Id="rId18" Type="http://schemas.openxmlformats.org/officeDocument/2006/relationships/customXml" Target="../ink/ink119.xml"/><Relationship Id="rId39" Type="http://schemas.openxmlformats.org/officeDocument/2006/relationships/image" Target="../media/image137.png"/><Relationship Id="rId265" Type="http://schemas.openxmlformats.org/officeDocument/2006/relationships/image" Target="../media/image250.png"/><Relationship Id="rId286" Type="http://schemas.openxmlformats.org/officeDocument/2006/relationships/customXml" Target="../ink/ink253.xml"/><Relationship Id="rId50" Type="http://schemas.openxmlformats.org/officeDocument/2006/relationships/customXml" Target="../ink/ink135.xml"/><Relationship Id="rId104" Type="http://schemas.openxmlformats.org/officeDocument/2006/relationships/customXml" Target="../ink/ink162.xml"/><Relationship Id="rId125" Type="http://schemas.openxmlformats.org/officeDocument/2006/relationships/image" Target="../media/image180.png"/><Relationship Id="rId146" Type="http://schemas.openxmlformats.org/officeDocument/2006/relationships/customXml" Target="../ink/ink183.xml"/><Relationship Id="rId167" Type="http://schemas.openxmlformats.org/officeDocument/2006/relationships/image" Target="../media/image201.png"/><Relationship Id="rId188" Type="http://schemas.openxmlformats.org/officeDocument/2006/relationships/customXml" Target="../ink/ink204.xml"/><Relationship Id="rId71" Type="http://schemas.openxmlformats.org/officeDocument/2006/relationships/image" Target="../media/image153.png"/><Relationship Id="rId92" Type="http://schemas.openxmlformats.org/officeDocument/2006/relationships/customXml" Target="../ink/ink156.xml"/><Relationship Id="rId213" Type="http://schemas.openxmlformats.org/officeDocument/2006/relationships/image" Target="../media/image224.png"/><Relationship Id="rId234" Type="http://schemas.openxmlformats.org/officeDocument/2006/relationships/customXml" Target="../ink/ink227.xml"/><Relationship Id="rId2" Type="http://schemas.openxmlformats.org/officeDocument/2006/relationships/customXml" Target="../ink/ink111.xml"/><Relationship Id="rId29" Type="http://schemas.openxmlformats.org/officeDocument/2006/relationships/image" Target="../media/image132.png"/><Relationship Id="rId255" Type="http://schemas.openxmlformats.org/officeDocument/2006/relationships/image" Target="../media/image245.png"/><Relationship Id="rId276" Type="http://schemas.openxmlformats.org/officeDocument/2006/relationships/customXml" Target="../ink/ink248.xml"/><Relationship Id="rId297" Type="http://schemas.openxmlformats.org/officeDocument/2006/relationships/image" Target="../media/image266.png"/><Relationship Id="rId40" Type="http://schemas.openxmlformats.org/officeDocument/2006/relationships/customXml" Target="../ink/ink130.xml"/><Relationship Id="rId115" Type="http://schemas.openxmlformats.org/officeDocument/2006/relationships/image" Target="../media/image175.png"/><Relationship Id="rId136" Type="http://schemas.openxmlformats.org/officeDocument/2006/relationships/customXml" Target="../ink/ink178.xml"/><Relationship Id="rId157" Type="http://schemas.openxmlformats.org/officeDocument/2006/relationships/image" Target="../media/image196.png"/><Relationship Id="rId178" Type="http://schemas.openxmlformats.org/officeDocument/2006/relationships/customXml" Target="../ink/ink199.xml"/><Relationship Id="rId301" Type="http://schemas.openxmlformats.org/officeDocument/2006/relationships/image" Target="../media/image268.png"/><Relationship Id="rId61" Type="http://schemas.openxmlformats.org/officeDocument/2006/relationships/image" Target="../media/image148.png"/><Relationship Id="rId82" Type="http://schemas.openxmlformats.org/officeDocument/2006/relationships/customXml" Target="../ink/ink151.xml"/><Relationship Id="rId199" Type="http://schemas.openxmlformats.org/officeDocument/2006/relationships/image" Target="../media/image217.png"/><Relationship Id="rId203" Type="http://schemas.openxmlformats.org/officeDocument/2006/relationships/image" Target="../media/image219.png"/><Relationship Id="rId19" Type="http://schemas.openxmlformats.org/officeDocument/2006/relationships/image" Target="../media/image127.png"/><Relationship Id="rId224" Type="http://schemas.openxmlformats.org/officeDocument/2006/relationships/customXml" Target="../ink/ink222.xml"/><Relationship Id="rId245" Type="http://schemas.openxmlformats.org/officeDocument/2006/relationships/image" Target="../media/image240.png"/><Relationship Id="rId266" Type="http://schemas.openxmlformats.org/officeDocument/2006/relationships/customXml" Target="../ink/ink243.xml"/><Relationship Id="rId287" Type="http://schemas.openxmlformats.org/officeDocument/2006/relationships/image" Target="../media/image261.png"/><Relationship Id="rId30" Type="http://schemas.openxmlformats.org/officeDocument/2006/relationships/customXml" Target="../ink/ink125.xml"/><Relationship Id="rId105" Type="http://schemas.openxmlformats.org/officeDocument/2006/relationships/image" Target="../media/image170.png"/><Relationship Id="rId126" Type="http://schemas.openxmlformats.org/officeDocument/2006/relationships/customXml" Target="../ink/ink173.xml"/><Relationship Id="rId147" Type="http://schemas.openxmlformats.org/officeDocument/2006/relationships/image" Target="../media/image191.png"/><Relationship Id="rId168" Type="http://schemas.openxmlformats.org/officeDocument/2006/relationships/customXml" Target="../ink/ink194.xml"/><Relationship Id="rId51" Type="http://schemas.openxmlformats.org/officeDocument/2006/relationships/image" Target="../media/image143.png"/><Relationship Id="rId72" Type="http://schemas.openxmlformats.org/officeDocument/2006/relationships/customXml" Target="../ink/ink146.xml"/><Relationship Id="rId93" Type="http://schemas.openxmlformats.org/officeDocument/2006/relationships/image" Target="../media/image164.png"/><Relationship Id="rId189" Type="http://schemas.openxmlformats.org/officeDocument/2006/relationships/image" Target="../media/image212.png"/><Relationship Id="rId3" Type="http://schemas.openxmlformats.org/officeDocument/2006/relationships/image" Target="../media/image119.png"/><Relationship Id="rId214" Type="http://schemas.openxmlformats.org/officeDocument/2006/relationships/customXml" Target="../ink/ink217.xml"/><Relationship Id="rId235" Type="http://schemas.openxmlformats.org/officeDocument/2006/relationships/image" Target="../media/image235.png"/><Relationship Id="rId256" Type="http://schemas.openxmlformats.org/officeDocument/2006/relationships/customXml" Target="../ink/ink238.xml"/><Relationship Id="rId277" Type="http://schemas.openxmlformats.org/officeDocument/2006/relationships/image" Target="../media/image256.png"/><Relationship Id="rId298" Type="http://schemas.openxmlformats.org/officeDocument/2006/relationships/customXml" Target="../ink/ink259.xml"/><Relationship Id="rId116" Type="http://schemas.openxmlformats.org/officeDocument/2006/relationships/customXml" Target="../ink/ink168.xml"/><Relationship Id="rId137" Type="http://schemas.openxmlformats.org/officeDocument/2006/relationships/image" Target="../media/image186.png"/><Relationship Id="rId158" Type="http://schemas.openxmlformats.org/officeDocument/2006/relationships/customXml" Target="../ink/ink189.xml"/><Relationship Id="rId20" Type="http://schemas.openxmlformats.org/officeDocument/2006/relationships/customXml" Target="../ink/ink120.xml"/><Relationship Id="rId41" Type="http://schemas.openxmlformats.org/officeDocument/2006/relationships/image" Target="../media/image138.png"/><Relationship Id="rId62" Type="http://schemas.openxmlformats.org/officeDocument/2006/relationships/customXml" Target="../ink/ink141.xml"/><Relationship Id="rId83" Type="http://schemas.openxmlformats.org/officeDocument/2006/relationships/image" Target="../media/image159.png"/><Relationship Id="rId179" Type="http://schemas.openxmlformats.org/officeDocument/2006/relationships/image" Target="../media/image207.png"/><Relationship Id="rId190" Type="http://schemas.openxmlformats.org/officeDocument/2006/relationships/customXml" Target="../ink/ink205.xml"/><Relationship Id="rId204" Type="http://schemas.openxmlformats.org/officeDocument/2006/relationships/customXml" Target="../ink/ink212.xml"/><Relationship Id="rId225" Type="http://schemas.openxmlformats.org/officeDocument/2006/relationships/image" Target="../media/image230.png"/><Relationship Id="rId246" Type="http://schemas.openxmlformats.org/officeDocument/2006/relationships/customXml" Target="../ink/ink233.xml"/><Relationship Id="rId267" Type="http://schemas.openxmlformats.org/officeDocument/2006/relationships/image" Target="../media/image251.png"/><Relationship Id="rId288" Type="http://schemas.openxmlformats.org/officeDocument/2006/relationships/customXml" Target="../ink/ink254.xml"/><Relationship Id="rId106" Type="http://schemas.openxmlformats.org/officeDocument/2006/relationships/customXml" Target="../ink/ink163.xml"/><Relationship Id="rId127" Type="http://schemas.openxmlformats.org/officeDocument/2006/relationships/image" Target="../media/image181.png"/><Relationship Id="rId10" Type="http://schemas.openxmlformats.org/officeDocument/2006/relationships/customXml" Target="../ink/ink115.xml"/><Relationship Id="rId31" Type="http://schemas.openxmlformats.org/officeDocument/2006/relationships/image" Target="../media/image133.png"/><Relationship Id="rId52" Type="http://schemas.openxmlformats.org/officeDocument/2006/relationships/customXml" Target="../ink/ink136.xml"/><Relationship Id="rId73" Type="http://schemas.openxmlformats.org/officeDocument/2006/relationships/image" Target="../media/image154.png"/><Relationship Id="rId94" Type="http://schemas.openxmlformats.org/officeDocument/2006/relationships/customXml" Target="../ink/ink157.xml"/><Relationship Id="rId148" Type="http://schemas.openxmlformats.org/officeDocument/2006/relationships/customXml" Target="../ink/ink184.xml"/><Relationship Id="rId169" Type="http://schemas.openxmlformats.org/officeDocument/2006/relationships/image" Target="../media/image202.png"/><Relationship Id="rId4" Type="http://schemas.openxmlformats.org/officeDocument/2006/relationships/customXml" Target="../ink/ink112.xml"/><Relationship Id="rId180" Type="http://schemas.openxmlformats.org/officeDocument/2006/relationships/customXml" Target="../ink/ink200.xml"/><Relationship Id="rId215" Type="http://schemas.openxmlformats.org/officeDocument/2006/relationships/image" Target="../media/image225.png"/><Relationship Id="rId236" Type="http://schemas.openxmlformats.org/officeDocument/2006/relationships/customXml" Target="../ink/ink228.xml"/><Relationship Id="rId257" Type="http://schemas.openxmlformats.org/officeDocument/2006/relationships/image" Target="../media/image246.png"/><Relationship Id="rId278" Type="http://schemas.openxmlformats.org/officeDocument/2006/relationships/customXml" Target="../ink/ink249.xml"/><Relationship Id="rId42" Type="http://schemas.openxmlformats.org/officeDocument/2006/relationships/customXml" Target="../ink/ink131.xml"/><Relationship Id="rId84" Type="http://schemas.openxmlformats.org/officeDocument/2006/relationships/customXml" Target="../ink/ink152.xml"/><Relationship Id="rId138" Type="http://schemas.openxmlformats.org/officeDocument/2006/relationships/customXml" Target="../ink/ink179.xml"/><Relationship Id="rId191" Type="http://schemas.openxmlformats.org/officeDocument/2006/relationships/image" Target="../media/image213.png"/><Relationship Id="rId205" Type="http://schemas.openxmlformats.org/officeDocument/2006/relationships/image" Target="../media/image220.png"/><Relationship Id="rId247" Type="http://schemas.openxmlformats.org/officeDocument/2006/relationships/image" Target="../media/image241.png"/><Relationship Id="rId107" Type="http://schemas.openxmlformats.org/officeDocument/2006/relationships/image" Target="../media/image171.png"/><Relationship Id="rId289" Type="http://schemas.openxmlformats.org/officeDocument/2006/relationships/image" Target="../media/image262.png"/><Relationship Id="rId11" Type="http://schemas.openxmlformats.org/officeDocument/2006/relationships/image" Target="../media/image123.png"/><Relationship Id="rId53" Type="http://schemas.openxmlformats.org/officeDocument/2006/relationships/image" Target="../media/image144.png"/><Relationship Id="rId149" Type="http://schemas.openxmlformats.org/officeDocument/2006/relationships/image" Target="../media/image192.png"/><Relationship Id="rId95" Type="http://schemas.openxmlformats.org/officeDocument/2006/relationships/image" Target="../media/image165.png"/><Relationship Id="rId160" Type="http://schemas.openxmlformats.org/officeDocument/2006/relationships/customXml" Target="../ink/ink190.xml"/><Relationship Id="rId216" Type="http://schemas.openxmlformats.org/officeDocument/2006/relationships/customXml" Target="../ink/ink218.xml"/><Relationship Id="rId258" Type="http://schemas.openxmlformats.org/officeDocument/2006/relationships/customXml" Target="../ink/ink239.xml"/><Relationship Id="rId22" Type="http://schemas.openxmlformats.org/officeDocument/2006/relationships/customXml" Target="../ink/ink121.xml"/><Relationship Id="rId64" Type="http://schemas.openxmlformats.org/officeDocument/2006/relationships/customXml" Target="../ink/ink142.xml"/><Relationship Id="rId118" Type="http://schemas.openxmlformats.org/officeDocument/2006/relationships/customXml" Target="../ink/ink169.xml"/><Relationship Id="rId171" Type="http://schemas.openxmlformats.org/officeDocument/2006/relationships/image" Target="../media/image203.png"/><Relationship Id="rId227" Type="http://schemas.openxmlformats.org/officeDocument/2006/relationships/image" Target="../media/image231.png"/><Relationship Id="rId269" Type="http://schemas.openxmlformats.org/officeDocument/2006/relationships/image" Target="../media/image252.png"/><Relationship Id="rId33" Type="http://schemas.openxmlformats.org/officeDocument/2006/relationships/image" Target="../media/image134.png"/><Relationship Id="rId129" Type="http://schemas.openxmlformats.org/officeDocument/2006/relationships/image" Target="../media/image182.png"/><Relationship Id="rId280" Type="http://schemas.openxmlformats.org/officeDocument/2006/relationships/customXml" Target="../ink/ink250.xml"/><Relationship Id="rId75" Type="http://schemas.openxmlformats.org/officeDocument/2006/relationships/image" Target="../media/image155.png"/><Relationship Id="rId140" Type="http://schemas.openxmlformats.org/officeDocument/2006/relationships/customXml" Target="../ink/ink180.xml"/><Relationship Id="rId182" Type="http://schemas.openxmlformats.org/officeDocument/2006/relationships/customXml" Target="../ink/ink20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hyperlink" Target="https://drive.google.com/file/d/1tha0Ng-1_MwI64vpQuDyo-xWcj4addcD/view"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17" Type="http://schemas.openxmlformats.org/officeDocument/2006/relationships/image" Target="../media/image326.png"/><Relationship Id="rId21" Type="http://schemas.openxmlformats.org/officeDocument/2006/relationships/image" Target="../media/image278.png"/><Relationship Id="rId42" Type="http://schemas.openxmlformats.org/officeDocument/2006/relationships/customXml" Target="../ink/ink281.xml"/><Relationship Id="rId63" Type="http://schemas.openxmlformats.org/officeDocument/2006/relationships/image" Target="../media/image299.png"/><Relationship Id="rId84" Type="http://schemas.openxmlformats.org/officeDocument/2006/relationships/customXml" Target="../ink/ink302.xml"/><Relationship Id="rId138" Type="http://schemas.openxmlformats.org/officeDocument/2006/relationships/customXml" Target="../ink/ink329.xml"/><Relationship Id="rId107" Type="http://schemas.openxmlformats.org/officeDocument/2006/relationships/image" Target="../media/image321.png"/><Relationship Id="rId11" Type="http://schemas.openxmlformats.org/officeDocument/2006/relationships/image" Target="../media/image273.png"/><Relationship Id="rId32" Type="http://schemas.openxmlformats.org/officeDocument/2006/relationships/customXml" Target="../ink/ink276.xml"/><Relationship Id="rId53" Type="http://schemas.openxmlformats.org/officeDocument/2006/relationships/image" Target="../media/image294.png"/><Relationship Id="rId74" Type="http://schemas.openxmlformats.org/officeDocument/2006/relationships/customXml" Target="../ink/ink297.xml"/><Relationship Id="rId128" Type="http://schemas.openxmlformats.org/officeDocument/2006/relationships/customXml" Target="../ink/ink324.xml"/><Relationship Id="rId149" Type="http://schemas.openxmlformats.org/officeDocument/2006/relationships/image" Target="../media/image342.png"/><Relationship Id="rId5" Type="http://schemas.openxmlformats.org/officeDocument/2006/relationships/image" Target="../media/image270.png"/><Relationship Id="rId95" Type="http://schemas.openxmlformats.org/officeDocument/2006/relationships/image" Target="../media/image315.png"/><Relationship Id="rId22" Type="http://schemas.openxmlformats.org/officeDocument/2006/relationships/customXml" Target="../ink/ink271.xml"/><Relationship Id="rId27" Type="http://schemas.openxmlformats.org/officeDocument/2006/relationships/image" Target="../media/image281.png"/><Relationship Id="rId43" Type="http://schemas.openxmlformats.org/officeDocument/2006/relationships/image" Target="../media/image289.png"/><Relationship Id="rId48" Type="http://schemas.openxmlformats.org/officeDocument/2006/relationships/customXml" Target="../ink/ink284.xml"/><Relationship Id="rId64" Type="http://schemas.openxmlformats.org/officeDocument/2006/relationships/customXml" Target="../ink/ink292.xml"/><Relationship Id="rId69" Type="http://schemas.openxmlformats.org/officeDocument/2006/relationships/image" Target="../media/image302.png"/><Relationship Id="rId113" Type="http://schemas.openxmlformats.org/officeDocument/2006/relationships/image" Target="../media/image324.png"/><Relationship Id="rId118" Type="http://schemas.openxmlformats.org/officeDocument/2006/relationships/customXml" Target="../ink/ink319.xml"/><Relationship Id="rId134" Type="http://schemas.openxmlformats.org/officeDocument/2006/relationships/customXml" Target="../ink/ink327.xml"/><Relationship Id="rId139" Type="http://schemas.openxmlformats.org/officeDocument/2006/relationships/image" Target="../media/image337.png"/><Relationship Id="rId80" Type="http://schemas.openxmlformats.org/officeDocument/2006/relationships/customXml" Target="../ink/ink300.xml"/><Relationship Id="rId85" Type="http://schemas.openxmlformats.org/officeDocument/2006/relationships/image" Target="../media/image310.png"/><Relationship Id="rId150" Type="http://schemas.openxmlformats.org/officeDocument/2006/relationships/customXml" Target="../ink/ink335.xml"/><Relationship Id="rId12" Type="http://schemas.openxmlformats.org/officeDocument/2006/relationships/customXml" Target="../ink/ink266.xml"/><Relationship Id="rId17" Type="http://schemas.openxmlformats.org/officeDocument/2006/relationships/image" Target="../media/image276.png"/><Relationship Id="rId33" Type="http://schemas.openxmlformats.org/officeDocument/2006/relationships/image" Target="../media/image284.png"/><Relationship Id="rId38" Type="http://schemas.openxmlformats.org/officeDocument/2006/relationships/customXml" Target="../ink/ink279.xml"/><Relationship Id="rId59" Type="http://schemas.openxmlformats.org/officeDocument/2006/relationships/image" Target="../media/image297.png"/><Relationship Id="rId103" Type="http://schemas.openxmlformats.org/officeDocument/2006/relationships/image" Target="../media/image319.png"/><Relationship Id="rId108" Type="http://schemas.openxmlformats.org/officeDocument/2006/relationships/customXml" Target="../ink/ink314.xml"/><Relationship Id="rId124" Type="http://schemas.openxmlformats.org/officeDocument/2006/relationships/customXml" Target="../ink/ink322.xml"/><Relationship Id="rId129" Type="http://schemas.openxmlformats.org/officeDocument/2006/relationships/image" Target="../media/image332.png"/><Relationship Id="rId54" Type="http://schemas.openxmlformats.org/officeDocument/2006/relationships/customXml" Target="../ink/ink287.xml"/><Relationship Id="rId70" Type="http://schemas.openxmlformats.org/officeDocument/2006/relationships/customXml" Target="../ink/ink295.xml"/><Relationship Id="rId75" Type="http://schemas.openxmlformats.org/officeDocument/2006/relationships/image" Target="../media/image305.png"/><Relationship Id="rId91" Type="http://schemas.openxmlformats.org/officeDocument/2006/relationships/image" Target="../media/image313.png"/><Relationship Id="rId96" Type="http://schemas.openxmlformats.org/officeDocument/2006/relationships/customXml" Target="../ink/ink308.xml"/><Relationship Id="rId140" Type="http://schemas.openxmlformats.org/officeDocument/2006/relationships/customXml" Target="../ink/ink330.xml"/><Relationship Id="rId145" Type="http://schemas.openxmlformats.org/officeDocument/2006/relationships/image" Target="../media/image340.png"/><Relationship Id="rId1" Type="http://schemas.openxmlformats.org/officeDocument/2006/relationships/slideLayout" Target="../slideLayouts/slideLayout7.xml"/><Relationship Id="rId6" Type="http://schemas.openxmlformats.org/officeDocument/2006/relationships/customXml" Target="../ink/ink263.xml"/><Relationship Id="rId23" Type="http://schemas.openxmlformats.org/officeDocument/2006/relationships/image" Target="../media/image279.png"/><Relationship Id="rId28" Type="http://schemas.openxmlformats.org/officeDocument/2006/relationships/customXml" Target="../ink/ink274.xml"/><Relationship Id="rId49" Type="http://schemas.openxmlformats.org/officeDocument/2006/relationships/image" Target="../media/image292.png"/><Relationship Id="rId114" Type="http://schemas.openxmlformats.org/officeDocument/2006/relationships/customXml" Target="../ink/ink317.xml"/><Relationship Id="rId119" Type="http://schemas.openxmlformats.org/officeDocument/2006/relationships/image" Target="../media/image327.png"/><Relationship Id="rId44" Type="http://schemas.openxmlformats.org/officeDocument/2006/relationships/customXml" Target="../ink/ink282.xml"/><Relationship Id="rId60" Type="http://schemas.openxmlformats.org/officeDocument/2006/relationships/customXml" Target="../ink/ink290.xml"/><Relationship Id="rId65" Type="http://schemas.openxmlformats.org/officeDocument/2006/relationships/image" Target="../media/image300.png"/><Relationship Id="rId81" Type="http://schemas.openxmlformats.org/officeDocument/2006/relationships/image" Target="../media/image308.png"/><Relationship Id="rId86" Type="http://schemas.openxmlformats.org/officeDocument/2006/relationships/customXml" Target="../ink/ink303.xml"/><Relationship Id="rId130" Type="http://schemas.openxmlformats.org/officeDocument/2006/relationships/customXml" Target="../ink/ink325.xml"/><Relationship Id="rId135" Type="http://schemas.openxmlformats.org/officeDocument/2006/relationships/image" Target="../media/image335.png"/><Relationship Id="rId151" Type="http://schemas.openxmlformats.org/officeDocument/2006/relationships/image" Target="../media/image343.png"/><Relationship Id="rId13" Type="http://schemas.openxmlformats.org/officeDocument/2006/relationships/image" Target="../media/image274.png"/><Relationship Id="rId18" Type="http://schemas.openxmlformats.org/officeDocument/2006/relationships/customXml" Target="../ink/ink269.xml"/><Relationship Id="rId39" Type="http://schemas.openxmlformats.org/officeDocument/2006/relationships/image" Target="../media/image287.png"/><Relationship Id="rId109" Type="http://schemas.openxmlformats.org/officeDocument/2006/relationships/image" Target="../media/image322.png"/><Relationship Id="rId34" Type="http://schemas.openxmlformats.org/officeDocument/2006/relationships/customXml" Target="../ink/ink277.xml"/><Relationship Id="rId50" Type="http://schemas.openxmlformats.org/officeDocument/2006/relationships/customXml" Target="../ink/ink285.xml"/><Relationship Id="rId55" Type="http://schemas.openxmlformats.org/officeDocument/2006/relationships/image" Target="../media/image295.png"/><Relationship Id="rId76" Type="http://schemas.openxmlformats.org/officeDocument/2006/relationships/customXml" Target="../ink/ink298.xml"/><Relationship Id="rId97" Type="http://schemas.openxmlformats.org/officeDocument/2006/relationships/image" Target="../media/image316.png"/><Relationship Id="rId104" Type="http://schemas.openxmlformats.org/officeDocument/2006/relationships/customXml" Target="../ink/ink312.xml"/><Relationship Id="rId120" Type="http://schemas.openxmlformats.org/officeDocument/2006/relationships/customXml" Target="../ink/ink320.xml"/><Relationship Id="rId125" Type="http://schemas.openxmlformats.org/officeDocument/2006/relationships/image" Target="../media/image330.png"/><Relationship Id="rId141" Type="http://schemas.openxmlformats.org/officeDocument/2006/relationships/image" Target="../media/image338.png"/><Relationship Id="rId146" Type="http://schemas.openxmlformats.org/officeDocument/2006/relationships/customXml" Target="../ink/ink333.xml"/><Relationship Id="rId7" Type="http://schemas.openxmlformats.org/officeDocument/2006/relationships/image" Target="../media/image271.png"/><Relationship Id="rId71" Type="http://schemas.openxmlformats.org/officeDocument/2006/relationships/image" Target="../media/image303.png"/><Relationship Id="rId92" Type="http://schemas.openxmlformats.org/officeDocument/2006/relationships/customXml" Target="../ink/ink306.xml"/><Relationship Id="rId2" Type="http://schemas.openxmlformats.org/officeDocument/2006/relationships/customXml" Target="../ink/ink261.xml"/><Relationship Id="rId29" Type="http://schemas.openxmlformats.org/officeDocument/2006/relationships/image" Target="../media/image282.png"/><Relationship Id="rId24" Type="http://schemas.openxmlformats.org/officeDocument/2006/relationships/customXml" Target="../ink/ink272.xml"/><Relationship Id="rId40" Type="http://schemas.openxmlformats.org/officeDocument/2006/relationships/customXml" Target="../ink/ink280.xml"/><Relationship Id="rId45" Type="http://schemas.openxmlformats.org/officeDocument/2006/relationships/image" Target="../media/image290.png"/><Relationship Id="rId66" Type="http://schemas.openxmlformats.org/officeDocument/2006/relationships/customXml" Target="../ink/ink293.xml"/><Relationship Id="rId87" Type="http://schemas.openxmlformats.org/officeDocument/2006/relationships/image" Target="../media/image311.png"/><Relationship Id="rId110" Type="http://schemas.openxmlformats.org/officeDocument/2006/relationships/customXml" Target="../ink/ink315.xml"/><Relationship Id="rId115" Type="http://schemas.openxmlformats.org/officeDocument/2006/relationships/image" Target="../media/image325.png"/><Relationship Id="rId131" Type="http://schemas.openxmlformats.org/officeDocument/2006/relationships/image" Target="../media/image333.png"/><Relationship Id="rId136" Type="http://schemas.openxmlformats.org/officeDocument/2006/relationships/customXml" Target="../ink/ink328.xml"/><Relationship Id="rId61" Type="http://schemas.openxmlformats.org/officeDocument/2006/relationships/image" Target="../media/image298.png"/><Relationship Id="rId82" Type="http://schemas.openxmlformats.org/officeDocument/2006/relationships/customXml" Target="../ink/ink301.xml"/><Relationship Id="rId152" Type="http://schemas.openxmlformats.org/officeDocument/2006/relationships/customXml" Target="../ink/ink336.xml"/><Relationship Id="rId19" Type="http://schemas.openxmlformats.org/officeDocument/2006/relationships/image" Target="../media/image277.png"/><Relationship Id="rId14" Type="http://schemas.openxmlformats.org/officeDocument/2006/relationships/customXml" Target="../ink/ink267.xml"/><Relationship Id="rId30" Type="http://schemas.openxmlformats.org/officeDocument/2006/relationships/customXml" Target="../ink/ink275.xml"/><Relationship Id="rId35" Type="http://schemas.openxmlformats.org/officeDocument/2006/relationships/image" Target="../media/image285.png"/><Relationship Id="rId56" Type="http://schemas.openxmlformats.org/officeDocument/2006/relationships/customXml" Target="../ink/ink288.xml"/><Relationship Id="rId77" Type="http://schemas.openxmlformats.org/officeDocument/2006/relationships/image" Target="../media/image306.png"/><Relationship Id="rId100" Type="http://schemas.openxmlformats.org/officeDocument/2006/relationships/customXml" Target="../ink/ink310.xml"/><Relationship Id="rId105" Type="http://schemas.openxmlformats.org/officeDocument/2006/relationships/image" Target="../media/image320.png"/><Relationship Id="rId126" Type="http://schemas.openxmlformats.org/officeDocument/2006/relationships/customXml" Target="../ink/ink323.xml"/><Relationship Id="rId147" Type="http://schemas.openxmlformats.org/officeDocument/2006/relationships/image" Target="../media/image341.png"/><Relationship Id="rId8" Type="http://schemas.openxmlformats.org/officeDocument/2006/relationships/customXml" Target="../ink/ink264.xml"/><Relationship Id="rId51" Type="http://schemas.openxmlformats.org/officeDocument/2006/relationships/image" Target="../media/image293.png"/><Relationship Id="rId72" Type="http://schemas.openxmlformats.org/officeDocument/2006/relationships/customXml" Target="../ink/ink296.xml"/><Relationship Id="rId93" Type="http://schemas.openxmlformats.org/officeDocument/2006/relationships/image" Target="../media/image314.png"/><Relationship Id="rId98" Type="http://schemas.openxmlformats.org/officeDocument/2006/relationships/customXml" Target="../ink/ink309.xml"/><Relationship Id="rId121" Type="http://schemas.openxmlformats.org/officeDocument/2006/relationships/image" Target="../media/image328.png"/><Relationship Id="rId142" Type="http://schemas.openxmlformats.org/officeDocument/2006/relationships/customXml" Target="../ink/ink331.xml"/><Relationship Id="rId3" Type="http://schemas.openxmlformats.org/officeDocument/2006/relationships/image" Target="../media/image269.png"/><Relationship Id="rId25" Type="http://schemas.openxmlformats.org/officeDocument/2006/relationships/image" Target="../media/image280.png"/><Relationship Id="rId46" Type="http://schemas.openxmlformats.org/officeDocument/2006/relationships/customXml" Target="../ink/ink283.xml"/><Relationship Id="rId67" Type="http://schemas.openxmlformats.org/officeDocument/2006/relationships/image" Target="../media/image301.png"/><Relationship Id="rId116" Type="http://schemas.openxmlformats.org/officeDocument/2006/relationships/customXml" Target="../ink/ink318.xml"/><Relationship Id="rId137" Type="http://schemas.openxmlformats.org/officeDocument/2006/relationships/image" Target="../media/image336.png"/><Relationship Id="rId20" Type="http://schemas.openxmlformats.org/officeDocument/2006/relationships/customXml" Target="../ink/ink270.xml"/><Relationship Id="rId41" Type="http://schemas.openxmlformats.org/officeDocument/2006/relationships/image" Target="../media/image288.png"/><Relationship Id="rId62" Type="http://schemas.openxmlformats.org/officeDocument/2006/relationships/customXml" Target="../ink/ink291.xml"/><Relationship Id="rId83" Type="http://schemas.openxmlformats.org/officeDocument/2006/relationships/image" Target="../media/image309.png"/><Relationship Id="rId88" Type="http://schemas.openxmlformats.org/officeDocument/2006/relationships/customXml" Target="../ink/ink304.xml"/><Relationship Id="rId111" Type="http://schemas.openxmlformats.org/officeDocument/2006/relationships/image" Target="../media/image323.png"/><Relationship Id="rId132" Type="http://schemas.openxmlformats.org/officeDocument/2006/relationships/customXml" Target="../ink/ink326.xml"/><Relationship Id="rId153" Type="http://schemas.openxmlformats.org/officeDocument/2006/relationships/image" Target="../media/image344.png"/><Relationship Id="rId15" Type="http://schemas.openxmlformats.org/officeDocument/2006/relationships/image" Target="../media/image275.png"/><Relationship Id="rId36" Type="http://schemas.openxmlformats.org/officeDocument/2006/relationships/customXml" Target="../ink/ink278.xml"/><Relationship Id="rId57" Type="http://schemas.openxmlformats.org/officeDocument/2006/relationships/image" Target="../media/image296.png"/><Relationship Id="rId106" Type="http://schemas.openxmlformats.org/officeDocument/2006/relationships/customXml" Target="../ink/ink313.xml"/><Relationship Id="rId127" Type="http://schemas.openxmlformats.org/officeDocument/2006/relationships/image" Target="../media/image331.png"/><Relationship Id="rId10" Type="http://schemas.openxmlformats.org/officeDocument/2006/relationships/customXml" Target="../ink/ink265.xml"/><Relationship Id="rId31" Type="http://schemas.openxmlformats.org/officeDocument/2006/relationships/image" Target="../media/image283.png"/><Relationship Id="rId52" Type="http://schemas.openxmlformats.org/officeDocument/2006/relationships/customXml" Target="../ink/ink286.xml"/><Relationship Id="rId73" Type="http://schemas.openxmlformats.org/officeDocument/2006/relationships/image" Target="../media/image304.png"/><Relationship Id="rId78" Type="http://schemas.openxmlformats.org/officeDocument/2006/relationships/customXml" Target="../ink/ink299.xml"/><Relationship Id="rId94" Type="http://schemas.openxmlformats.org/officeDocument/2006/relationships/customXml" Target="../ink/ink307.xml"/><Relationship Id="rId99" Type="http://schemas.openxmlformats.org/officeDocument/2006/relationships/image" Target="../media/image317.png"/><Relationship Id="rId101" Type="http://schemas.openxmlformats.org/officeDocument/2006/relationships/image" Target="../media/image318.png"/><Relationship Id="rId122" Type="http://schemas.openxmlformats.org/officeDocument/2006/relationships/customXml" Target="../ink/ink321.xml"/><Relationship Id="rId143" Type="http://schemas.openxmlformats.org/officeDocument/2006/relationships/image" Target="../media/image339.png"/><Relationship Id="rId148" Type="http://schemas.openxmlformats.org/officeDocument/2006/relationships/customXml" Target="../ink/ink334.xml"/><Relationship Id="rId4" Type="http://schemas.openxmlformats.org/officeDocument/2006/relationships/customXml" Target="../ink/ink262.xml"/><Relationship Id="rId9" Type="http://schemas.openxmlformats.org/officeDocument/2006/relationships/image" Target="../media/image272.png"/><Relationship Id="rId26" Type="http://schemas.openxmlformats.org/officeDocument/2006/relationships/customXml" Target="../ink/ink273.xml"/><Relationship Id="rId47" Type="http://schemas.openxmlformats.org/officeDocument/2006/relationships/image" Target="../media/image291.png"/><Relationship Id="rId68" Type="http://schemas.openxmlformats.org/officeDocument/2006/relationships/customXml" Target="../ink/ink294.xml"/><Relationship Id="rId89" Type="http://schemas.openxmlformats.org/officeDocument/2006/relationships/image" Target="../media/image312.png"/><Relationship Id="rId112" Type="http://schemas.openxmlformats.org/officeDocument/2006/relationships/customXml" Target="../ink/ink316.xml"/><Relationship Id="rId133" Type="http://schemas.openxmlformats.org/officeDocument/2006/relationships/image" Target="../media/image334.png"/><Relationship Id="rId16" Type="http://schemas.openxmlformats.org/officeDocument/2006/relationships/customXml" Target="../ink/ink268.xml"/><Relationship Id="rId37" Type="http://schemas.openxmlformats.org/officeDocument/2006/relationships/image" Target="../media/image286.png"/><Relationship Id="rId58" Type="http://schemas.openxmlformats.org/officeDocument/2006/relationships/customXml" Target="../ink/ink289.xml"/><Relationship Id="rId79" Type="http://schemas.openxmlformats.org/officeDocument/2006/relationships/image" Target="../media/image307.png"/><Relationship Id="rId102" Type="http://schemas.openxmlformats.org/officeDocument/2006/relationships/customXml" Target="../ink/ink311.xml"/><Relationship Id="rId123" Type="http://schemas.openxmlformats.org/officeDocument/2006/relationships/image" Target="../media/image329.png"/><Relationship Id="rId144" Type="http://schemas.openxmlformats.org/officeDocument/2006/relationships/customXml" Target="../ink/ink332.xml"/><Relationship Id="rId90" Type="http://schemas.openxmlformats.org/officeDocument/2006/relationships/customXml" Target="../ink/ink30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hyperlink" Target="https://drive.google.com/file/d/12MBC3BrIfZfD9H6HqRH-o7-3Wt8HxTW6/view" TargetMode="Externa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4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3" Type="http://schemas.openxmlformats.org/officeDocument/2006/relationships/customXml" Target="../ink/ink342.xml"/><Relationship Id="rId18" Type="http://schemas.openxmlformats.org/officeDocument/2006/relationships/image" Target="../media/image357.png"/><Relationship Id="rId26" Type="http://schemas.openxmlformats.org/officeDocument/2006/relationships/image" Target="../media/image361.png"/><Relationship Id="rId39" Type="http://schemas.openxmlformats.org/officeDocument/2006/relationships/customXml" Target="../ink/ink355.xml"/><Relationship Id="rId21" Type="http://schemas.openxmlformats.org/officeDocument/2006/relationships/customXml" Target="../ink/ink346.xml"/><Relationship Id="rId34" Type="http://schemas.openxmlformats.org/officeDocument/2006/relationships/image" Target="../media/image365.png"/><Relationship Id="rId42" Type="http://schemas.openxmlformats.org/officeDocument/2006/relationships/image" Target="../media/image369.png"/><Relationship Id="rId47" Type="http://schemas.openxmlformats.org/officeDocument/2006/relationships/customXml" Target="../ink/ink359.xml"/><Relationship Id="rId50" Type="http://schemas.openxmlformats.org/officeDocument/2006/relationships/image" Target="../media/image373.png"/><Relationship Id="rId7" Type="http://schemas.openxmlformats.org/officeDocument/2006/relationships/customXml" Target="../ink/ink339.xml"/><Relationship Id="rId2" Type="http://schemas.openxmlformats.org/officeDocument/2006/relationships/image" Target="../media/image3.png"/><Relationship Id="rId16" Type="http://schemas.openxmlformats.org/officeDocument/2006/relationships/image" Target="../media/image356.png"/><Relationship Id="rId29" Type="http://schemas.openxmlformats.org/officeDocument/2006/relationships/customXml" Target="../ink/ink350.xml"/><Relationship Id="rId11" Type="http://schemas.openxmlformats.org/officeDocument/2006/relationships/customXml" Target="../ink/ink341.xml"/><Relationship Id="rId24" Type="http://schemas.openxmlformats.org/officeDocument/2006/relationships/image" Target="../media/image360.png"/><Relationship Id="rId32" Type="http://schemas.openxmlformats.org/officeDocument/2006/relationships/image" Target="../media/image364.png"/><Relationship Id="rId37" Type="http://schemas.openxmlformats.org/officeDocument/2006/relationships/customXml" Target="../ink/ink354.xml"/><Relationship Id="rId40" Type="http://schemas.openxmlformats.org/officeDocument/2006/relationships/image" Target="../media/image368.png"/><Relationship Id="rId45" Type="http://schemas.openxmlformats.org/officeDocument/2006/relationships/customXml" Target="../ink/ink358.xml"/><Relationship Id="rId53" Type="http://schemas.openxmlformats.org/officeDocument/2006/relationships/customXml" Target="../ink/ink362.xml"/><Relationship Id="rId5" Type="http://schemas.openxmlformats.org/officeDocument/2006/relationships/customXml" Target="../ink/ink338.xml"/><Relationship Id="rId10" Type="http://schemas.openxmlformats.org/officeDocument/2006/relationships/image" Target="../media/image353.png"/><Relationship Id="rId19" Type="http://schemas.openxmlformats.org/officeDocument/2006/relationships/customXml" Target="../ink/ink345.xml"/><Relationship Id="rId31" Type="http://schemas.openxmlformats.org/officeDocument/2006/relationships/customXml" Target="../ink/ink351.xml"/><Relationship Id="rId44" Type="http://schemas.openxmlformats.org/officeDocument/2006/relationships/image" Target="../media/image370.png"/><Relationship Id="rId52" Type="http://schemas.openxmlformats.org/officeDocument/2006/relationships/image" Target="../media/image374.png"/><Relationship Id="rId4" Type="http://schemas.openxmlformats.org/officeDocument/2006/relationships/image" Target="../media/image350.png"/><Relationship Id="rId9" Type="http://schemas.openxmlformats.org/officeDocument/2006/relationships/customXml" Target="../ink/ink340.xml"/><Relationship Id="rId14" Type="http://schemas.openxmlformats.org/officeDocument/2006/relationships/image" Target="../media/image355.png"/><Relationship Id="rId22" Type="http://schemas.openxmlformats.org/officeDocument/2006/relationships/image" Target="../media/image359.png"/><Relationship Id="rId27" Type="http://schemas.openxmlformats.org/officeDocument/2006/relationships/customXml" Target="../ink/ink349.xml"/><Relationship Id="rId30" Type="http://schemas.openxmlformats.org/officeDocument/2006/relationships/image" Target="../media/image363.png"/><Relationship Id="rId35" Type="http://schemas.openxmlformats.org/officeDocument/2006/relationships/customXml" Target="../ink/ink353.xml"/><Relationship Id="rId43" Type="http://schemas.openxmlformats.org/officeDocument/2006/relationships/customXml" Target="../ink/ink357.xml"/><Relationship Id="rId48" Type="http://schemas.openxmlformats.org/officeDocument/2006/relationships/image" Target="../media/image372.png"/><Relationship Id="rId8" Type="http://schemas.openxmlformats.org/officeDocument/2006/relationships/image" Target="../media/image352.png"/><Relationship Id="rId51" Type="http://schemas.openxmlformats.org/officeDocument/2006/relationships/customXml" Target="../ink/ink361.xml"/><Relationship Id="rId3" Type="http://schemas.openxmlformats.org/officeDocument/2006/relationships/customXml" Target="../ink/ink337.xml"/><Relationship Id="rId12" Type="http://schemas.openxmlformats.org/officeDocument/2006/relationships/image" Target="../media/image354.png"/><Relationship Id="rId17" Type="http://schemas.openxmlformats.org/officeDocument/2006/relationships/customXml" Target="../ink/ink344.xml"/><Relationship Id="rId25" Type="http://schemas.openxmlformats.org/officeDocument/2006/relationships/customXml" Target="../ink/ink348.xml"/><Relationship Id="rId33" Type="http://schemas.openxmlformats.org/officeDocument/2006/relationships/customXml" Target="../ink/ink352.xml"/><Relationship Id="rId38" Type="http://schemas.openxmlformats.org/officeDocument/2006/relationships/image" Target="../media/image367.png"/><Relationship Id="rId46" Type="http://schemas.openxmlformats.org/officeDocument/2006/relationships/image" Target="../media/image371.png"/><Relationship Id="rId20" Type="http://schemas.openxmlformats.org/officeDocument/2006/relationships/image" Target="../media/image358.png"/><Relationship Id="rId41" Type="http://schemas.openxmlformats.org/officeDocument/2006/relationships/customXml" Target="../ink/ink356.xml"/><Relationship Id="rId54" Type="http://schemas.openxmlformats.org/officeDocument/2006/relationships/image" Target="../media/image375.png"/><Relationship Id="rId1" Type="http://schemas.openxmlformats.org/officeDocument/2006/relationships/slideLayout" Target="../slideLayouts/slideLayout7.xml"/><Relationship Id="rId6" Type="http://schemas.openxmlformats.org/officeDocument/2006/relationships/image" Target="../media/image351.png"/><Relationship Id="rId15" Type="http://schemas.openxmlformats.org/officeDocument/2006/relationships/customXml" Target="../ink/ink343.xml"/><Relationship Id="rId23" Type="http://schemas.openxmlformats.org/officeDocument/2006/relationships/customXml" Target="../ink/ink347.xml"/><Relationship Id="rId28" Type="http://schemas.openxmlformats.org/officeDocument/2006/relationships/image" Target="../media/image362.png"/><Relationship Id="rId36" Type="http://schemas.openxmlformats.org/officeDocument/2006/relationships/image" Target="../media/image366.png"/><Relationship Id="rId49" Type="http://schemas.openxmlformats.org/officeDocument/2006/relationships/customXml" Target="../ink/ink360.xml"/></Relationships>
</file>

<file path=ppt/slides/_rels/slide43.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customXml" Target="../ink/ink36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3" Type="http://schemas.openxmlformats.org/officeDocument/2006/relationships/image" Target="../media/image380.png"/><Relationship Id="rId18" Type="http://schemas.openxmlformats.org/officeDocument/2006/relationships/customXml" Target="../ink/ink372.xml"/><Relationship Id="rId26" Type="http://schemas.openxmlformats.org/officeDocument/2006/relationships/customXml" Target="../ink/ink376.xml"/><Relationship Id="rId39" Type="http://schemas.openxmlformats.org/officeDocument/2006/relationships/image" Target="../media/image393.png"/><Relationship Id="rId21" Type="http://schemas.openxmlformats.org/officeDocument/2006/relationships/image" Target="../media/image384.png"/><Relationship Id="rId34" Type="http://schemas.openxmlformats.org/officeDocument/2006/relationships/customXml" Target="../ink/ink380.xml"/><Relationship Id="rId42" Type="http://schemas.openxmlformats.org/officeDocument/2006/relationships/customXml" Target="../ink/ink384.xml"/><Relationship Id="rId7" Type="http://schemas.openxmlformats.org/officeDocument/2006/relationships/image" Target="../media/image349.png"/><Relationship Id="rId2" Type="http://schemas.openxmlformats.org/officeDocument/2006/relationships/customXml" Target="../ink/ink364.xml"/><Relationship Id="rId16" Type="http://schemas.openxmlformats.org/officeDocument/2006/relationships/customXml" Target="../ink/ink371.xml"/><Relationship Id="rId20" Type="http://schemas.openxmlformats.org/officeDocument/2006/relationships/customXml" Target="../ink/ink373.xml"/><Relationship Id="rId29" Type="http://schemas.openxmlformats.org/officeDocument/2006/relationships/image" Target="../media/image388.png"/><Relationship Id="rId41" Type="http://schemas.openxmlformats.org/officeDocument/2006/relationships/image" Target="../media/image394.png"/><Relationship Id="rId1" Type="http://schemas.openxmlformats.org/officeDocument/2006/relationships/slideLayout" Target="../slideLayouts/slideLayout7.xml"/><Relationship Id="rId6" Type="http://schemas.openxmlformats.org/officeDocument/2006/relationships/customXml" Target="../ink/ink366.xml"/><Relationship Id="rId11" Type="http://schemas.openxmlformats.org/officeDocument/2006/relationships/image" Target="../media/image379.png"/><Relationship Id="rId24" Type="http://schemas.openxmlformats.org/officeDocument/2006/relationships/customXml" Target="../ink/ink375.xml"/><Relationship Id="rId32" Type="http://schemas.openxmlformats.org/officeDocument/2006/relationships/customXml" Target="../ink/ink379.xml"/><Relationship Id="rId37" Type="http://schemas.openxmlformats.org/officeDocument/2006/relationships/image" Target="../media/image392.png"/><Relationship Id="rId40" Type="http://schemas.openxmlformats.org/officeDocument/2006/relationships/customXml" Target="../ink/ink383.xml"/><Relationship Id="rId5" Type="http://schemas.openxmlformats.org/officeDocument/2006/relationships/image" Target="../media/image377.png"/><Relationship Id="rId15" Type="http://schemas.openxmlformats.org/officeDocument/2006/relationships/image" Target="../media/image381.png"/><Relationship Id="rId23" Type="http://schemas.openxmlformats.org/officeDocument/2006/relationships/image" Target="../media/image385.png"/><Relationship Id="rId28" Type="http://schemas.openxmlformats.org/officeDocument/2006/relationships/customXml" Target="../ink/ink377.xml"/><Relationship Id="rId36" Type="http://schemas.openxmlformats.org/officeDocument/2006/relationships/customXml" Target="../ink/ink381.xml"/><Relationship Id="rId10" Type="http://schemas.openxmlformats.org/officeDocument/2006/relationships/customXml" Target="../ink/ink368.xml"/><Relationship Id="rId19" Type="http://schemas.openxmlformats.org/officeDocument/2006/relationships/image" Target="../media/image383.png"/><Relationship Id="rId31" Type="http://schemas.openxmlformats.org/officeDocument/2006/relationships/image" Target="../media/image389.png"/><Relationship Id="rId4" Type="http://schemas.openxmlformats.org/officeDocument/2006/relationships/customXml" Target="../ink/ink365.xml"/><Relationship Id="rId9" Type="http://schemas.openxmlformats.org/officeDocument/2006/relationships/image" Target="../media/image378.png"/><Relationship Id="rId14" Type="http://schemas.openxmlformats.org/officeDocument/2006/relationships/customXml" Target="../ink/ink370.xml"/><Relationship Id="rId22" Type="http://schemas.openxmlformats.org/officeDocument/2006/relationships/customXml" Target="../ink/ink374.xml"/><Relationship Id="rId27" Type="http://schemas.openxmlformats.org/officeDocument/2006/relationships/image" Target="../media/image387.png"/><Relationship Id="rId30" Type="http://schemas.openxmlformats.org/officeDocument/2006/relationships/customXml" Target="../ink/ink378.xml"/><Relationship Id="rId35" Type="http://schemas.openxmlformats.org/officeDocument/2006/relationships/image" Target="../media/image391.png"/><Relationship Id="rId43" Type="http://schemas.openxmlformats.org/officeDocument/2006/relationships/image" Target="../media/image395.png"/><Relationship Id="rId8" Type="http://schemas.openxmlformats.org/officeDocument/2006/relationships/customXml" Target="../ink/ink367.xml"/><Relationship Id="rId3" Type="http://schemas.openxmlformats.org/officeDocument/2006/relationships/image" Target="../media/image376.png"/><Relationship Id="rId12" Type="http://schemas.openxmlformats.org/officeDocument/2006/relationships/customXml" Target="../ink/ink369.xml"/><Relationship Id="rId17" Type="http://schemas.openxmlformats.org/officeDocument/2006/relationships/image" Target="../media/image382.png"/><Relationship Id="rId25" Type="http://schemas.openxmlformats.org/officeDocument/2006/relationships/image" Target="../media/image386.png"/><Relationship Id="rId33" Type="http://schemas.openxmlformats.org/officeDocument/2006/relationships/image" Target="../media/image390.png"/><Relationship Id="rId38" Type="http://schemas.openxmlformats.org/officeDocument/2006/relationships/customXml" Target="../ink/ink382.xml"/></Relationships>
</file>

<file path=ppt/slides/_rels/slide45.xml.rels><?xml version="1.0" encoding="UTF-8" standalone="yes"?>
<Relationships xmlns="http://schemas.openxmlformats.org/package/2006/relationships"><Relationship Id="rId13" Type="http://schemas.openxmlformats.org/officeDocument/2006/relationships/image" Target="../media/image3810.png"/><Relationship Id="rId18" Type="http://schemas.openxmlformats.org/officeDocument/2006/relationships/customXml" Target="../ink/ink393.xml"/><Relationship Id="rId26" Type="http://schemas.openxmlformats.org/officeDocument/2006/relationships/customXml" Target="../ink/ink397.xml"/><Relationship Id="rId39" Type="http://schemas.openxmlformats.org/officeDocument/2006/relationships/image" Target="../media/image3940.png"/><Relationship Id="rId21" Type="http://schemas.openxmlformats.org/officeDocument/2006/relationships/image" Target="../media/image3850.png"/><Relationship Id="rId34" Type="http://schemas.openxmlformats.org/officeDocument/2006/relationships/customXml" Target="../ink/ink401.xml"/><Relationship Id="rId7" Type="http://schemas.openxmlformats.org/officeDocument/2006/relationships/image" Target="../media/image3780.png"/><Relationship Id="rId2" Type="http://schemas.openxmlformats.org/officeDocument/2006/relationships/customXml" Target="../ink/ink385.xml"/><Relationship Id="rId16" Type="http://schemas.openxmlformats.org/officeDocument/2006/relationships/customXml" Target="../ink/ink392.xml"/><Relationship Id="rId20" Type="http://schemas.openxmlformats.org/officeDocument/2006/relationships/customXml" Target="../ink/ink394.xml"/><Relationship Id="rId29" Type="http://schemas.openxmlformats.org/officeDocument/2006/relationships/image" Target="../media/image3890.png"/><Relationship Id="rId41" Type="http://schemas.openxmlformats.org/officeDocument/2006/relationships/image" Target="../media/image3950.png"/><Relationship Id="rId1" Type="http://schemas.openxmlformats.org/officeDocument/2006/relationships/slideLayout" Target="../slideLayouts/slideLayout7.xml"/><Relationship Id="rId6" Type="http://schemas.openxmlformats.org/officeDocument/2006/relationships/customXml" Target="../ink/ink387.xml"/><Relationship Id="rId11" Type="http://schemas.openxmlformats.org/officeDocument/2006/relationships/image" Target="../media/image3800.png"/><Relationship Id="rId24" Type="http://schemas.openxmlformats.org/officeDocument/2006/relationships/customXml" Target="../ink/ink396.xml"/><Relationship Id="rId32" Type="http://schemas.openxmlformats.org/officeDocument/2006/relationships/customXml" Target="../ink/ink400.xml"/><Relationship Id="rId37" Type="http://schemas.openxmlformats.org/officeDocument/2006/relationships/image" Target="../media/image3930.png"/><Relationship Id="rId40" Type="http://schemas.openxmlformats.org/officeDocument/2006/relationships/customXml" Target="../ink/ink404.xml"/><Relationship Id="rId5" Type="http://schemas.openxmlformats.org/officeDocument/2006/relationships/image" Target="../media/image3770.png"/><Relationship Id="rId15" Type="http://schemas.openxmlformats.org/officeDocument/2006/relationships/image" Target="../media/image3820.png"/><Relationship Id="rId23" Type="http://schemas.openxmlformats.org/officeDocument/2006/relationships/image" Target="../media/image3860.png"/><Relationship Id="rId28" Type="http://schemas.openxmlformats.org/officeDocument/2006/relationships/customXml" Target="../ink/ink398.xml"/><Relationship Id="rId36" Type="http://schemas.openxmlformats.org/officeDocument/2006/relationships/customXml" Target="../ink/ink402.xml"/><Relationship Id="rId10" Type="http://schemas.openxmlformats.org/officeDocument/2006/relationships/customXml" Target="../ink/ink389.xml"/><Relationship Id="rId19" Type="http://schemas.openxmlformats.org/officeDocument/2006/relationships/image" Target="../media/image3840.png"/><Relationship Id="rId31" Type="http://schemas.openxmlformats.org/officeDocument/2006/relationships/image" Target="../media/image3900.png"/><Relationship Id="rId4" Type="http://schemas.openxmlformats.org/officeDocument/2006/relationships/customXml" Target="../ink/ink386.xml"/><Relationship Id="rId9" Type="http://schemas.openxmlformats.org/officeDocument/2006/relationships/image" Target="../media/image3790.png"/><Relationship Id="rId14" Type="http://schemas.openxmlformats.org/officeDocument/2006/relationships/customXml" Target="../ink/ink391.xml"/><Relationship Id="rId22" Type="http://schemas.openxmlformats.org/officeDocument/2006/relationships/customXml" Target="../ink/ink395.xml"/><Relationship Id="rId27" Type="http://schemas.openxmlformats.org/officeDocument/2006/relationships/image" Target="../media/image3880.png"/><Relationship Id="rId30" Type="http://schemas.openxmlformats.org/officeDocument/2006/relationships/customXml" Target="../ink/ink399.xml"/><Relationship Id="rId35" Type="http://schemas.openxmlformats.org/officeDocument/2006/relationships/image" Target="../media/image3920.png"/><Relationship Id="rId8" Type="http://schemas.openxmlformats.org/officeDocument/2006/relationships/customXml" Target="../ink/ink388.xml"/><Relationship Id="rId3" Type="http://schemas.openxmlformats.org/officeDocument/2006/relationships/image" Target="../media/image3760.png"/><Relationship Id="rId12" Type="http://schemas.openxmlformats.org/officeDocument/2006/relationships/customXml" Target="../ink/ink390.xml"/><Relationship Id="rId17" Type="http://schemas.openxmlformats.org/officeDocument/2006/relationships/image" Target="../media/image3830.png"/><Relationship Id="rId25" Type="http://schemas.openxmlformats.org/officeDocument/2006/relationships/image" Target="../media/image3870.png"/><Relationship Id="rId33" Type="http://schemas.openxmlformats.org/officeDocument/2006/relationships/image" Target="../media/image3910.png"/><Relationship Id="rId38" Type="http://schemas.openxmlformats.org/officeDocument/2006/relationships/customXml" Target="../ink/ink40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hyperlink" Target="https://drive.google.com/file/d/1czxeGybjpRFOgE5VpXVoi2cjIyd9KCZX/view" TargetMode="Externa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96.png"/><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2" Type="http://schemas.openxmlformats.org/officeDocument/2006/relationships/image" Target="../media/image397.pn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hyperlink" Target="https://drive.google.com/file/d/1LdrQAVVh9F1H5c7BWPkZAsSrzq77_Xsj/view" TargetMode="Externa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98.png"/><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96.png"/><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2" Type="http://schemas.openxmlformats.org/officeDocument/2006/relationships/image" Target="../media/image399.png"/><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hyperlink" Target="https://drive.google.com/file/d/1vo1yWtP6hKlgNLYTadpIdUlY_XKs2GXl/view" TargetMode="Externa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01.png"/><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2" Type="http://schemas.openxmlformats.org/officeDocument/2006/relationships/image" Target="../media/image402.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03.png"/><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2" Type="http://schemas.openxmlformats.org/officeDocument/2006/relationships/image" Target="../media/image404.png"/><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2" Type="http://schemas.openxmlformats.org/officeDocument/2006/relationships/image" Target="../media/image405.png"/><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2" Type="http://schemas.openxmlformats.org/officeDocument/2006/relationships/image" Target="../media/image406.png"/><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hyperlink" Target="https://drive.google.com/file/d/1gnhRcbDYdTfaBuAHlOhdzbAE-9Vtbnnj/view" TargetMode="Externa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0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image" Target="../media/image408.png"/><Relationship Id="rId1" Type="http://schemas.openxmlformats.org/officeDocument/2006/relationships/slideLayout" Target="../slideLayouts/slideLayout7.xml"/><Relationship Id="rId4" Type="http://schemas.openxmlformats.org/officeDocument/2006/relationships/image" Target="../media/image410.png"/></Relationships>
</file>

<file path=ppt/slides/_rels/slide69.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image" Target="../media/image408.png"/><Relationship Id="rId1" Type="http://schemas.openxmlformats.org/officeDocument/2006/relationships/slideLayout" Target="../slideLayouts/slideLayout7.xml"/><Relationship Id="rId4" Type="http://schemas.openxmlformats.org/officeDocument/2006/relationships/image" Target="../media/image410.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1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1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hyperlink" Target="https://drive.google.com/file/d/170q5tvjLr6j-hhLGP680Kt-iIfSQp5_f/view"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1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1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hyperlink" Target="https://drive.google.com/file/d/175LDHiesRvU-sxm5qdD6saRd4cowQ1zp/view" TargetMode="Externa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7.xml.rels><?xml version="1.0" encoding="UTF-8" standalone="yes"?>
<Relationships xmlns="http://schemas.openxmlformats.org/package/2006/relationships"><Relationship Id="rId2" Type="http://schemas.openxmlformats.org/officeDocument/2006/relationships/image" Target="../media/image417.png"/><Relationship Id="rId1" Type="http://schemas.openxmlformats.org/officeDocument/2006/relationships/slideLayout" Target="../slideLayouts/slideLayout21.xml"/></Relationships>
</file>

<file path=ppt/slides/_rels/slide88.xml.rels><?xml version="1.0" encoding="UTF-8" standalone="yes"?>
<Relationships xmlns="http://schemas.openxmlformats.org/package/2006/relationships"><Relationship Id="rId2" Type="http://schemas.openxmlformats.org/officeDocument/2006/relationships/image" Target="../media/image418.png"/><Relationship Id="rId1" Type="http://schemas.openxmlformats.org/officeDocument/2006/relationships/slideLayout" Target="../slideLayouts/slideLayout2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hyperlink" Target="https://drive.google.com/file/d/12qXOQXTDtgIcLFJp6dX_3ZJC_2fw967G/view" TargetMode="Externa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hyperlink" Target="https://drive.google.com/file/d/13T1krWqzwM-CUg6l4caa06_xGLkJ5H1e/view" TargetMode="Externa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17" Type="http://schemas.openxmlformats.org/officeDocument/2006/relationships/image" Target="../media/image476.png"/><Relationship Id="rId299" Type="http://schemas.openxmlformats.org/officeDocument/2006/relationships/image" Target="../media/image567.png"/><Relationship Id="rId21" Type="http://schemas.openxmlformats.org/officeDocument/2006/relationships/image" Target="../media/image428.png"/><Relationship Id="rId63" Type="http://schemas.openxmlformats.org/officeDocument/2006/relationships/image" Target="../media/image449.png"/><Relationship Id="rId159" Type="http://schemas.openxmlformats.org/officeDocument/2006/relationships/image" Target="../media/image497.png"/><Relationship Id="rId324" Type="http://schemas.openxmlformats.org/officeDocument/2006/relationships/customXml" Target="../ink/ink566.xml"/><Relationship Id="rId366" Type="http://schemas.openxmlformats.org/officeDocument/2006/relationships/customXml" Target="../ink/ink587.xml"/><Relationship Id="rId170" Type="http://schemas.openxmlformats.org/officeDocument/2006/relationships/customXml" Target="../ink/ink489.xml"/><Relationship Id="rId226" Type="http://schemas.openxmlformats.org/officeDocument/2006/relationships/customXml" Target="../ink/ink517.xml"/><Relationship Id="rId268" Type="http://schemas.openxmlformats.org/officeDocument/2006/relationships/customXml" Target="../ink/ink538.xml"/><Relationship Id="rId32" Type="http://schemas.openxmlformats.org/officeDocument/2006/relationships/customXml" Target="../ink/ink420.xml"/><Relationship Id="rId74" Type="http://schemas.openxmlformats.org/officeDocument/2006/relationships/customXml" Target="../ink/ink441.xml"/><Relationship Id="rId128" Type="http://schemas.openxmlformats.org/officeDocument/2006/relationships/customXml" Target="../ink/ink468.xml"/><Relationship Id="rId335" Type="http://schemas.openxmlformats.org/officeDocument/2006/relationships/image" Target="../media/image585.png"/><Relationship Id="rId377" Type="http://schemas.openxmlformats.org/officeDocument/2006/relationships/image" Target="../media/image606.png"/><Relationship Id="rId5" Type="http://schemas.openxmlformats.org/officeDocument/2006/relationships/image" Target="../media/image420.png"/><Relationship Id="rId181" Type="http://schemas.openxmlformats.org/officeDocument/2006/relationships/image" Target="../media/image508.png"/><Relationship Id="rId237" Type="http://schemas.openxmlformats.org/officeDocument/2006/relationships/image" Target="../media/image536.png"/><Relationship Id="rId279" Type="http://schemas.openxmlformats.org/officeDocument/2006/relationships/image" Target="../media/image557.png"/><Relationship Id="rId43" Type="http://schemas.openxmlformats.org/officeDocument/2006/relationships/image" Target="../media/image439.png"/><Relationship Id="rId139" Type="http://schemas.openxmlformats.org/officeDocument/2006/relationships/image" Target="../media/image487.png"/><Relationship Id="rId290" Type="http://schemas.openxmlformats.org/officeDocument/2006/relationships/customXml" Target="../ink/ink549.xml"/><Relationship Id="rId304" Type="http://schemas.openxmlformats.org/officeDocument/2006/relationships/customXml" Target="../ink/ink556.xml"/><Relationship Id="rId346" Type="http://schemas.openxmlformats.org/officeDocument/2006/relationships/customXml" Target="../ink/ink577.xml"/><Relationship Id="rId85" Type="http://schemas.openxmlformats.org/officeDocument/2006/relationships/image" Target="../media/image460.png"/><Relationship Id="rId150" Type="http://schemas.openxmlformats.org/officeDocument/2006/relationships/customXml" Target="../ink/ink479.xml"/><Relationship Id="rId192" Type="http://schemas.openxmlformats.org/officeDocument/2006/relationships/customXml" Target="../ink/ink500.xml"/><Relationship Id="rId206" Type="http://schemas.openxmlformats.org/officeDocument/2006/relationships/customXml" Target="../ink/ink507.xml"/><Relationship Id="rId248" Type="http://schemas.openxmlformats.org/officeDocument/2006/relationships/customXml" Target="../ink/ink528.xml"/><Relationship Id="rId12" Type="http://schemas.openxmlformats.org/officeDocument/2006/relationships/customXml" Target="../ink/ink410.xml"/><Relationship Id="rId108" Type="http://schemas.openxmlformats.org/officeDocument/2006/relationships/customXml" Target="../ink/ink458.xml"/><Relationship Id="rId315" Type="http://schemas.openxmlformats.org/officeDocument/2006/relationships/image" Target="../media/image575.png"/><Relationship Id="rId357" Type="http://schemas.openxmlformats.org/officeDocument/2006/relationships/image" Target="../media/image596.png"/><Relationship Id="rId54" Type="http://schemas.openxmlformats.org/officeDocument/2006/relationships/customXml" Target="../ink/ink431.xml"/><Relationship Id="rId96" Type="http://schemas.openxmlformats.org/officeDocument/2006/relationships/customXml" Target="../ink/ink452.xml"/><Relationship Id="rId161" Type="http://schemas.openxmlformats.org/officeDocument/2006/relationships/image" Target="../media/image498.png"/><Relationship Id="rId217" Type="http://schemas.openxmlformats.org/officeDocument/2006/relationships/image" Target="../media/image526.png"/><Relationship Id="rId259" Type="http://schemas.openxmlformats.org/officeDocument/2006/relationships/image" Target="../media/image547.png"/><Relationship Id="rId23" Type="http://schemas.openxmlformats.org/officeDocument/2006/relationships/image" Target="../media/image429.png"/><Relationship Id="rId119" Type="http://schemas.openxmlformats.org/officeDocument/2006/relationships/image" Target="../media/image477.png"/><Relationship Id="rId270" Type="http://schemas.openxmlformats.org/officeDocument/2006/relationships/customXml" Target="../ink/ink539.xml"/><Relationship Id="rId326" Type="http://schemas.openxmlformats.org/officeDocument/2006/relationships/customXml" Target="../ink/ink567.xml"/><Relationship Id="rId65" Type="http://schemas.openxmlformats.org/officeDocument/2006/relationships/image" Target="../media/image450.png"/><Relationship Id="rId130" Type="http://schemas.openxmlformats.org/officeDocument/2006/relationships/customXml" Target="../ink/ink469.xml"/><Relationship Id="rId368" Type="http://schemas.openxmlformats.org/officeDocument/2006/relationships/customXml" Target="../ink/ink588.xml"/><Relationship Id="rId172" Type="http://schemas.openxmlformats.org/officeDocument/2006/relationships/customXml" Target="../ink/ink490.xml"/><Relationship Id="rId228" Type="http://schemas.openxmlformats.org/officeDocument/2006/relationships/customXml" Target="../ink/ink518.xml"/><Relationship Id="rId281" Type="http://schemas.openxmlformats.org/officeDocument/2006/relationships/image" Target="../media/image558.png"/><Relationship Id="rId337" Type="http://schemas.openxmlformats.org/officeDocument/2006/relationships/image" Target="../media/image586.png"/><Relationship Id="rId34" Type="http://schemas.openxmlformats.org/officeDocument/2006/relationships/customXml" Target="../ink/ink421.xml"/><Relationship Id="rId76" Type="http://schemas.openxmlformats.org/officeDocument/2006/relationships/customXml" Target="../ink/ink442.xml"/><Relationship Id="rId141" Type="http://schemas.openxmlformats.org/officeDocument/2006/relationships/image" Target="../media/image488.png"/><Relationship Id="rId379" Type="http://schemas.openxmlformats.org/officeDocument/2006/relationships/image" Target="../media/image607.png"/><Relationship Id="rId7" Type="http://schemas.openxmlformats.org/officeDocument/2006/relationships/image" Target="../media/image421.png"/><Relationship Id="rId183" Type="http://schemas.openxmlformats.org/officeDocument/2006/relationships/image" Target="../media/image509.png"/><Relationship Id="rId239" Type="http://schemas.openxmlformats.org/officeDocument/2006/relationships/image" Target="../media/image537.png"/><Relationship Id="rId250" Type="http://schemas.openxmlformats.org/officeDocument/2006/relationships/customXml" Target="../ink/ink529.xml"/><Relationship Id="rId292" Type="http://schemas.openxmlformats.org/officeDocument/2006/relationships/customXml" Target="../ink/ink550.xml"/><Relationship Id="rId306" Type="http://schemas.openxmlformats.org/officeDocument/2006/relationships/customXml" Target="../ink/ink557.xml"/><Relationship Id="rId45" Type="http://schemas.openxmlformats.org/officeDocument/2006/relationships/image" Target="../media/image440.png"/><Relationship Id="rId87" Type="http://schemas.openxmlformats.org/officeDocument/2006/relationships/image" Target="../media/image461.png"/><Relationship Id="rId110" Type="http://schemas.openxmlformats.org/officeDocument/2006/relationships/customXml" Target="../ink/ink459.xml"/><Relationship Id="rId348" Type="http://schemas.openxmlformats.org/officeDocument/2006/relationships/customXml" Target="../ink/ink578.xml"/><Relationship Id="rId152" Type="http://schemas.openxmlformats.org/officeDocument/2006/relationships/customXml" Target="../ink/ink480.xml"/><Relationship Id="rId194" Type="http://schemas.openxmlformats.org/officeDocument/2006/relationships/customXml" Target="../ink/ink501.xml"/><Relationship Id="rId208" Type="http://schemas.openxmlformats.org/officeDocument/2006/relationships/customXml" Target="../ink/ink508.xml"/><Relationship Id="rId261" Type="http://schemas.openxmlformats.org/officeDocument/2006/relationships/image" Target="../media/image548.png"/><Relationship Id="rId14" Type="http://schemas.openxmlformats.org/officeDocument/2006/relationships/customXml" Target="../ink/ink411.xml"/><Relationship Id="rId56" Type="http://schemas.openxmlformats.org/officeDocument/2006/relationships/customXml" Target="../ink/ink432.xml"/><Relationship Id="rId317" Type="http://schemas.openxmlformats.org/officeDocument/2006/relationships/image" Target="../media/image576.png"/><Relationship Id="rId359" Type="http://schemas.openxmlformats.org/officeDocument/2006/relationships/image" Target="../media/image597.png"/><Relationship Id="rId98" Type="http://schemas.openxmlformats.org/officeDocument/2006/relationships/customXml" Target="../ink/ink453.xml"/><Relationship Id="rId121" Type="http://schemas.openxmlformats.org/officeDocument/2006/relationships/image" Target="../media/image478.png"/><Relationship Id="rId163" Type="http://schemas.openxmlformats.org/officeDocument/2006/relationships/image" Target="../media/image499.png"/><Relationship Id="rId219" Type="http://schemas.openxmlformats.org/officeDocument/2006/relationships/image" Target="../media/image527.png"/><Relationship Id="rId370" Type="http://schemas.openxmlformats.org/officeDocument/2006/relationships/customXml" Target="../ink/ink589.xml"/><Relationship Id="rId230" Type="http://schemas.openxmlformats.org/officeDocument/2006/relationships/customXml" Target="../ink/ink519.xml"/><Relationship Id="rId25" Type="http://schemas.openxmlformats.org/officeDocument/2006/relationships/image" Target="../media/image430.png"/><Relationship Id="rId67" Type="http://schemas.openxmlformats.org/officeDocument/2006/relationships/image" Target="../media/image451.png"/><Relationship Id="rId272" Type="http://schemas.openxmlformats.org/officeDocument/2006/relationships/customXml" Target="../ink/ink540.xml"/><Relationship Id="rId328" Type="http://schemas.openxmlformats.org/officeDocument/2006/relationships/customXml" Target="../ink/ink568.xml"/><Relationship Id="rId132" Type="http://schemas.openxmlformats.org/officeDocument/2006/relationships/customXml" Target="../ink/ink470.xml"/><Relationship Id="rId174" Type="http://schemas.openxmlformats.org/officeDocument/2006/relationships/customXml" Target="../ink/ink491.xml"/><Relationship Id="rId241" Type="http://schemas.openxmlformats.org/officeDocument/2006/relationships/image" Target="../media/image538.png"/><Relationship Id="rId36" Type="http://schemas.openxmlformats.org/officeDocument/2006/relationships/customXml" Target="../ink/ink422.xml"/><Relationship Id="rId283" Type="http://schemas.openxmlformats.org/officeDocument/2006/relationships/image" Target="../media/image559.png"/><Relationship Id="rId339" Type="http://schemas.openxmlformats.org/officeDocument/2006/relationships/image" Target="../media/image587.png"/><Relationship Id="rId78" Type="http://schemas.openxmlformats.org/officeDocument/2006/relationships/customXml" Target="../ink/ink443.xml"/><Relationship Id="rId101" Type="http://schemas.openxmlformats.org/officeDocument/2006/relationships/image" Target="../media/image468.png"/><Relationship Id="rId143" Type="http://schemas.openxmlformats.org/officeDocument/2006/relationships/image" Target="../media/image489.png"/><Relationship Id="rId185" Type="http://schemas.openxmlformats.org/officeDocument/2006/relationships/image" Target="../media/image510.png"/><Relationship Id="rId350" Type="http://schemas.openxmlformats.org/officeDocument/2006/relationships/customXml" Target="../ink/ink579.xml"/><Relationship Id="rId9" Type="http://schemas.openxmlformats.org/officeDocument/2006/relationships/image" Target="../media/image422.png"/><Relationship Id="rId210" Type="http://schemas.openxmlformats.org/officeDocument/2006/relationships/customXml" Target="../ink/ink509.xml"/><Relationship Id="rId26" Type="http://schemas.openxmlformats.org/officeDocument/2006/relationships/customXml" Target="../ink/ink417.xml"/><Relationship Id="rId231" Type="http://schemas.openxmlformats.org/officeDocument/2006/relationships/image" Target="../media/image533.png"/><Relationship Id="rId252" Type="http://schemas.openxmlformats.org/officeDocument/2006/relationships/customXml" Target="../ink/ink530.xml"/><Relationship Id="rId273" Type="http://schemas.openxmlformats.org/officeDocument/2006/relationships/image" Target="../media/image554.png"/><Relationship Id="rId294" Type="http://schemas.openxmlformats.org/officeDocument/2006/relationships/customXml" Target="../ink/ink551.xml"/><Relationship Id="rId308" Type="http://schemas.openxmlformats.org/officeDocument/2006/relationships/customXml" Target="../ink/ink558.xml"/><Relationship Id="rId329" Type="http://schemas.openxmlformats.org/officeDocument/2006/relationships/image" Target="../media/image582.png"/><Relationship Id="rId47" Type="http://schemas.openxmlformats.org/officeDocument/2006/relationships/image" Target="../media/image441.png"/><Relationship Id="rId68" Type="http://schemas.openxmlformats.org/officeDocument/2006/relationships/customXml" Target="../ink/ink438.xml"/><Relationship Id="rId89" Type="http://schemas.openxmlformats.org/officeDocument/2006/relationships/image" Target="../media/image462.png"/><Relationship Id="rId112" Type="http://schemas.openxmlformats.org/officeDocument/2006/relationships/customXml" Target="../ink/ink460.xml"/><Relationship Id="rId133" Type="http://schemas.openxmlformats.org/officeDocument/2006/relationships/image" Target="../media/image484.png"/><Relationship Id="rId154" Type="http://schemas.openxmlformats.org/officeDocument/2006/relationships/customXml" Target="../ink/ink481.xml"/><Relationship Id="rId175" Type="http://schemas.openxmlformats.org/officeDocument/2006/relationships/image" Target="../media/image505.png"/><Relationship Id="rId340" Type="http://schemas.openxmlformats.org/officeDocument/2006/relationships/customXml" Target="../ink/ink574.xml"/><Relationship Id="rId361" Type="http://schemas.openxmlformats.org/officeDocument/2006/relationships/image" Target="../media/image598.png"/><Relationship Id="rId196" Type="http://schemas.openxmlformats.org/officeDocument/2006/relationships/customXml" Target="../ink/ink502.xml"/><Relationship Id="rId200" Type="http://schemas.openxmlformats.org/officeDocument/2006/relationships/customXml" Target="../ink/ink504.xml"/><Relationship Id="rId16" Type="http://schemas.openxmlformats.org/officeDocument/2006/relationships/customXml" Target="../ink/ink412.xml"/><Relationship Id="rId221" Type="http://schemas.openxmlformats.org/officeDocument/2006/relationships/image" Target="../media/image528.png"/><Relationship Id="rId242" Type="http://schemas.openxmlformats.org/officeDocument/2006/relationships/customXml" Target="../ink/ink525.xml"/><Relationship Id="rId263" Type="http://schemas.openxmlformats.org/officeDocument/2006/relationships/image" Target="../media/image549.png"/><Relationship Id="rId284" Type="http://schemas.openxmlformats.org/officeDocument/2006/relationships/customXml" Target="../ink/ink546.xml"/><Relationship Id="rId319" Type="http://schemas.openxmlformats.org/officeDocument/2006/relationships/image" Target="../media/image577.png"/><Relationship Id="rId37" Type="http://schemas.openxmlformats.org/officeDocument/2006/relationships/image" Target="../media/image436.png"/><Relationship Id="rId58" Type="http://schemas.openxmlformats.org/officeDocument/2006/relationships/customXml" Target="../ink/ink433.xml"/><Relationship Id="rId79" Type="http://schemas.openxmlformats.org/officeDocument/2006/relationships/image" Target="../media/image457.png"/><Relationship Id="rId102" Type="http://schemas.openxmlformats.org/officeDocument/2006/relationships/customXml" Target="../ink/ink455.xml"/><Relationship Id="rId123" Type="http://schemas.openxmlformats.org/officeDocument/2006/relationships/image" Target="../media/image479.png"/><Relationship Id="rId144" Type="http://schemas.openxmlformats.org/officeDocument/2006/relationships/customXml" Target="../ink/ink476.xml"/><Relationship Id="rId330" Type="http://schemas.openxmlformats.org/officeDocument/2006/relationships/customXml" Target="../ink/ink569.xml"/><Relationship Id="rId90" Type="http://schemas.openxmlformats.org/officeDocument/2006/relationships/customXml" Target="../ink/ink449.xml"/><Relationship Id="rId165" Type="http://schemas.openxmlformats.org/officeDocument/2006/relationships/image" Target="../media/image500.png"/><Relationship Id="rId186" Type="http://schemas.openxmlformats.org/officeDocument/2006/relationships/customXml" Target="../ink/ink497.xml"/><Relationship Id="rId351" Type="http://schemas.openxmlformats.org/officeDocument/2006/relationships/image" Target="../media/image593.png"/><Relationship Id="rId372" Type="http://schemas.openxmlformats.org/officeDocument/2006/relationships/customXml" Target="../ink/ink590.xml"/><Relationship Id="rId211" Type="http://schemas.openxmlformats.org/officeDocument/2006/relationships/image" Target="../media/image523.png"/><Relationship Id="rId232" Type="http://schemas.openxmlformats.org/officeDocument/2006/relationships/customXml" Target="../ink/ink520.xml"/><Relationship Id="rId253" Type="http://schemas.openxmlformats.org/officeDocument/2006/relationships/image" Target="../media/image544.png"/><Relationship Id="rId274" Type="http://schemas.openxmlformats.org/officeDocument/2006/relationships/customXml" Target="../ink/ink541.xml"/><Relationship Id="rId295" Type="http://schemas.openxmlformats.org/officeDocument/2006/relationships/image" Target="../media/image565.png"/><Relationship Id="rId309" Type="http://schemas.openxmlformats.org/officeDocument/2006/relationships/image" Target="../media/image572.png"/><Relationship Id="rId27" Type="http://schemas.openxmlformats.org/officeDocument/2006/relationships/image" Target="../media/image431.png"/><Relationship Id="rId48" Type="http://schemas.openxmlformats.org/officeDocument/2006/relationships/customXml" Target="../ink/ink428.xml"/><Relationship Id="rId69" Type="http://schemas.openxmlformats.org/officeDocument/2006/relationships/image" Target="../media/image452.png"/><Relationship Id="rId113" Type="http://schemas.openxmlformats.org/officeDocument/2006/relationships/image" Target="../media/image474.png"/><Relationship Id="rId134" Type="http://schemas.openxmlformats.org/officeDocument/2006/relationships/customXml" Target="../ink/ink471.xml"/><Relationship Id="rId320" Type="http://schemas.openxmlformats.org/officeDocument/2006/relationships/customXml" Target="../ink/ink564.xml"/><Relationship Id="rId80" Type="http://schemas.openxmlformats.org/officeDocument/2006/relationships/customXml" Target="../ink/ink444.xml"/><Relationship Id="rId155" Type="http://schemas.openxmlformats.org/officeDocument/2006/relationships/image" Target="../media/image495.png"/><Relationship Id="rId176" Type="http://schemas.openxmlformats.org/officeDocument/2006/relationships/customXml" Target="../ink/ink492.xml"/><Relationship Id="rId197" Type="http://schemas.openxmlformats.org/officeDocument/2006/relationships/image" Target="../media/image516.png"/><Relationship Id="rId341" Type="http://schemas.openxmlformats.org/officeDocument/2006/relationships/image" Target="../media/image588.png"/><Relationship Id="rId362" Type="http://schemas.openxmlformats.org/officeDocument/2006/relationships/customXml" Target="../ink/ink585.xml"/><Relationship Id="rId201" Type="http://schemas.openxmlformats.org/officeDocument/2006/relationships/image" Target="../media/image518.png"/><Relationship Id="rId222" Type="http://schemas.openxmlformats.org/officeDocument/2006/relationships/customXml" Target="../ink/ink515.xml"/><Relationship Id="rId243" Type="http://schemas.openxmlformats.org/officeDocument/2006/relationships/image" Target="../media/image539.png"/><Relationship Id="rId264" Type="http://schemas.openxmlformats.org/officeDocument/2006/relationships/customXml" Target="../ink/ink536.xml"/><Relationship Id="rId285" Type="http://schemas.openxmlformats.org/officeDocument/2006/relationships/image" Target="../media/image560.png"/><Relationship Id="rId17" Type="http://schemas.openxmlformats.org/officeDocument/2006/relationships/image" Target="../media/image426.png"/><Relationship Id="rId38" Type="http://schemas.openxmlformats.org/officeDocument/2006/relationships/customXml" Target="../ink/ink423.xml"/><Relationship Id="rId59" Type="http://schemas.openxmlformats.org/officeDocument/2006/relationships/image" Target="../media/image447.png"/><Relationship Id="rId103" Type="http://schemas.openxmlformats.org/officeDocument/2006/relationships/image" Target="../media/image469.png"/><Relationship Id="rId124" Type="http://schemas.openxmlformats.org/officeDocument/2006/relationships/customXml" Target="../ink/ink466.xml"/><Relationship Id="rId310" Type="http://schemas.openxmlformats.org/officeDocument/2006/relationships/customXml" Target="../ink/ink559.xml"/><Relationship Id="rId70" Type="http://schemas.openxmlformats.org/officeDocument/2006/relationships/customXml" Target="../ink/ink439.xml"/><Relationship Id="rId91" Type="http://schemas.openxmlformats.org/officeDocument/2006/relationships/image" Target="../media/image463.png"/><Relationship Id="rId145" Type="http://schemas.openxmlformats.org/officeDocument/2006/relationships/image" Target="../media/image490.png"/><Relationship Id="rId166" Type="http://schemas.openxmlformats.org/officeDocument/2006/relationships/customXml" Target="../ink/ink487.xml"/><Relationship Id="rId187" Type="http://schemas.openxmlformats.org/officeDocument/2006/relationships/image" Target="../media/image511.png"/><Relationship Id="rId331" Type="http://schemas.openxmlformats.org/officeDocument/2006/relationships/image" Target="../media/image583.png"/><Relationship Id="rId352" Type="http://schemas.openxmlformats.org/officeDocument/2006/relationships/customXml" Target="../ink/ink580.xml"/><Relationship Id="rId373" Type="http://schemas.openxmlformats.org/officeDocument/2006/relationships/image" Target="../media/image604.png"/><Relationship Id="rId1" Type="http://schemas.openxmlformats.org/officeDocument/2006/relationships/slideLayout" Target="../slideLayouts/slideLayout7.xml"/><Relationship Id="rId212" Type="http://schemas.openxmlformats.org/officeDocument/2006/relationships/customXml" Target="../ink/ink510.xml"/><Relationship Id="rId233" Type="http://schemas.openxmlformats.org/officeDocument/2006/relationships/image" Target="../media/image534.png"/><Relationship Id="rId254" Type="http://schemas.openxmlformats.org/officeDocument/2006/relationships/customXml" Target="../ink/ink531.xml"/><Relationship Id="rId28" Type="http://schemas.openxmlformats.org/officeDocument/2006/relationships/customXml" Target="../ink/ink418.xml"/><Relationship Id="rId49" Type="http://schemas.openxmlformats.org/officeDocument/2006/relationships/image" Target="../media/image442.png"/><Relationship Id="rId114" Type="http://schemas.openxmlformats.org/officeDocument/2006/relationships/customXml" Target="../ink/ink461.xml"/><Relationship Id="rId275" Type="http://schemas.openxmlformats.org/officeDocument/2006/relationships/image" Target="../media/image555.png"/><Relationship Id="rId296" Type="http://schemas.openxmlformats.org/officeDocument/2006/relationships/customXml" Target="../ink/ink552.xml"/><Relationship Id="rId300" Type="http://schemas.openxmlformats.org/officeDocument/2006/relationships/customXml" Target="../ink/ink554.xml"/><Relationship Id="rId60" Type="http://schemas.openxmlformats.org/officeDocument/2006/relationships/customXml" Target="../ink/ink434.xml"/><Relationship Id="rId81" Type="http://schemas.openxmlformats.org/officeDocument/2006/relationships/image" Target="../media/image458.png"/><Relationship Id="rId135" Type="http://schemas.openxmlformats.org/officeDocument/2006/relationships/image" Target="../media/image485.png"/><Relationship Id="rId156" Type="http://schemas.openxmlformats.org/officeDocument/2006/relationships/customXml" Target="../ink/ink482.xml"/><Relationship Id="rId177" Type="http://schemas.openxmlformats.org/officeDocument/2006/relationships/image" Target="../media/image506.png"/><Relationship Id="rId198" Type="http://schemas.openxmlformats.org/officeDocument/2006/relationships/customXml" Target="../ink/ink503.xml"/><Relationship Id="rId321" Type="http://schemas.openxmlformats.org/officeDocument/2006/relationships/image" Target="../media/image578.png"/><Relationship Id="rId342" Type="http://schemas.openxmlformats.org/officeDocument/2006/relationships/customXml" Target="../ink/ink575.xml"/><Relationship Id="rId363" Type="http://schemas.openxmlformats.org/officeDocument/2006/relationships/image" Target="../media/image599.png"/><Relationship Id="rId202" Type="http://schemas.openxmlformats.org/officeDocument/2006/relationships/customXml" Target="../ink/ink505.xml"/><Relationship Id="rId223" Type="http://schemas.openxmlformats.org/officeDocument/2006/relationships/image" Target="../media/image529.png"/><Relationship Id="rId244" Type="http://schemas.openxmlformats.org/officeDocument/2006/relationships/customXml" Target="../ink/ink526.xml"/><Relationship Id="rId18" Type="http://schemas.openxmlformats.org/officeDocument/2006/relationships/customXml" Target="../ink/ink413.xml"/><Relationship Id="rId39" Type="http://schemas.openxmlformats.org/officeDocument/2006/relationships/image" Target="../media/image437.png"/><Relationship Id="rId265" Type="http://schemas.openxmlformats.org/officeDocument/2006/relationships/image" Target="../media/image550.png"/><Relationship Id="rId286" Type="http://schemas.openxmlformats.org/officeDocument/2006/relationships/customXml" Target="../ink/ink547.xml"/><Relationship Id="rId50" Type="http://schemas.openxmlformats.org/officeDocument/2006/relationships/customXml" Target="../ink/ink429.xml"/><Relationship Id="rId104" Type="http://schemas.openxmlformats.org/officeDocument/2006/relationships/customXml" Target="../ink/ink456.xml"/><Relationship Id="rId125" Type="http://schemas.openxmlformats.org/officeDocument/2006/relationships/image" Target="../media/image480.png"/><Relationship Id="rId146" Type="http://schemas.openxmlformats.org/officeDocument/2006/relationships/customXml" Target="../ink/ink477.xml"/><Relationship Id="rId167" Type="http://schemas.openxmlformats.org/officeDocument/2006/relationships/image" Target="../media/image501.png"/><Relationship Id="rId188" Type="http://schemas.openxmlformats.org/officeDocument/2006/relationships/customXml" Target="../ink/ink498.xml"/><Relationship Id="rId311" Type="http://schemas.openxmlformats.org/officeDocument/2006/relationships/image" Target="../media/image573.png"/><Relationship Id="rId332" Type="http://schemas.openxmlformats.org/officeDocument/2006/relationships/customXml" Target="../ink/ink570.xml"/><Relationship Id="rId353" Type="http://schemas.openxmlformats.org/officeDocument/2006/relationships/image" Target="../media/image594.png"/><Relationship Id="rId374" Type="http://schemas.openxmlformats.org/officeDocument/2006/relationships/customXml" Target="../ink/ink591.xml"/><Relationship Id="rId71" Type="http://schemas.openxmlformats.org/officeDocument/2006/relationships/image" Target="../media/image453.png"/><Relationship Id="rId92" Type="http://schemas.openxmlformats.org/officeDocument/2006/relationships/customXml" Target="../ink/ink450.xml"/><Relationship Id="rId213" Type="http://schemas.openxmlformats.org/officeDocument/2006/relationships/image" Target="../media/image524.png"/><Relationship Id="rId234" Type="http://schemas.openxmlformats.org/officeDocument/2006/relationships/customXml" Target="../ink/ink521.xml"/><Relationship Id="rId2" Type="http://schemas.openxmlformats.org/officeDocument/2006/relationships/customXml" Target="../ink/ink405.xml"/><Relationship Id="rId29" Type="http://schemas.openxmlformats.org/officeDocument/2006/relationships/image" Target="../media/image432.png"/><Relationship Id="rId255" Type="http://schemas.openxmlformats.org/officeDocument/2006/relationships/image" Target="../media/image545.png"/><Relationship Id="rId276" Type="http://schemas.openxmlformats.org/officeDocument/2006/relationships/customXml" Target="../ink/ink542.xml"/><Relationship Id="rId297" Type="http://schemas.openxmlformats.org/officeDocument/2006/relationships/image" Target="../media/image566.png"/><Relationship Id="rId40" Type="http://schemas.openxmlformats.org/officeDocument/2006/relationships/customXml" Target="../ink/ink424.xml"/><Relationship Id="rId115" Type="http://schemas.openxmlformats.org/officeDocument/2006/relationships/image" Target="../media/image475.png"/><Relationship Id="rId136" Type="http://schemas.openxmlformats.org/officeDocument/2006/relationships/customXml" Target="../ink/ink472.xml"/><Relationship Id="rId157" Type="http://schemas.openxmlformats.org/officeDocument/2006/relationships/image" Target="../media/image496.png"/><Relationship Id="rId178" Type="http://schemas.openxmlformats.org/officeDocument/2006/relationships/customXml" Target="../ink/ink493.xml"/><Relationship Id="rId301" Type="http://schemas.openxmlformats.org/officeDocument/2006/relationships/image" Target="../media/image568.png"/><Relationship Id="rId322" Type="http://schemas.openxmlformats.org/officeDocument/2006/relationships/customXml" Target="../ink/ink565.xml"/><Relationship Id="rId343" Type="http://schemas.openxmlformats.org/officeDocument/2006/relationships/image" Target="../media/image589.png"/><Relationship Id="rId364" Type="http://schemas.openxmlformats.org/officeDocument/2006/relationships/customXml" Target="../ink/ink586.xml"/><Relationship Id="rId61" Type="http://schemas.openxmlformats.org/officeDocument/2006/relationships/image" Target="../media/image448.png"/><Relationship Id="rId82" Type="http://schemas.openxmlformats.org/officeDocument/2006/relationships/customXml" Target="../ink/ink445.xml"/><Relationship Id="rId199" Type="http://schemas.openxmlformats.org/officeDocument/2006/relationships/image" Target="../media/image517.png"/><Relationship Id="rId203" Type="http://schemas.openxmlformats.org/officeDocument/2006/relationships/image" Target="../media/image519.png"/><Relationship Id="rId19" Type="http://schemas.openxmlformats.org/officeDocument/2006/relationships/image" Target="../media/image427.png"/><Relationship Id="rId224" Type="http://schemas.openxmlformats.org/officeDocument/2006/relationships/customXml" Target="../ink/ink516.xml"/><Relationship Id="rId245" Type="http://schemas.openxmlformats.org/officeDocument/2006/relationships/image" Target="../media/image540.png"/><Relationship Id="rId266" Type="http://schemas.openxmlformats.org/officeDocument/2006/relationships/customXml" Target="../ink/ink537.xml"/><Relationship Id="rId287" Type="http://schemas.openxmlformats.org/officeDocument/2006/relationships/image" Target="../media/image561.png"/><Relationship Id="rId30" Type="http://schemas.openxmlformats.org/officeDocument/2006/relationships/customXml" Target="../ink/ink419.xml"/><Relationship Id="rId105" Type="http://schemas.openxmlformats.org/officeDocument/2006/relationships/image" Target="../media/image470.png"/><Relationship Id="rId126" Type="http://schemas.openxmlformats.org/officeDocument/2006/relationships/customXml" Target="../ink/ink467.xml"/><Relationship Id="rId147" Type="http://schemas.openxmlformats.org/officeDocument/2006/relationships/image" Target="../media/image491.png"/><Relationship Id="rId168" Type="http://schemas.openxmlformats.org/officeDocument/2006/relationships/customXml" Target="../ink/ink488.xml"/><Relationship Id="rId312" Type="http://schemas.openxmlformats.org/officeDocument/2006/relationships/customXml" Target="../ink/ink560.xml"/><Relationship Id="rId333" Type="http://schemas.openxmlformats.org/officeDocument/2006/relationships/image" Target="../media/image584.png"/><Relationship Id="rId354" Type="http://schemas.openxmlformats.org/officeDocument/2006/relationships/customXml" Target="../ink/ink581.xml"/><Relationship Id="rId51" Type="http://schemas.openxmlformats.org/officeDocument/2006/relationships/image" Target="../media/image443.png"/><Relationship Id="rId72" Type="http://schemas.openxmlformats.org/officeDocument/2006/relationships/customXml" Target="../ink/ink440.xml"/><Relationship Id="rId93" Type="http://schemas.openxmlformats.org/officeDocument/2006/relationships/image" Target="../media/image464.png"/><Relationship Id="rId189" Type="http://schemas.openxmlformats.org/officeDocument/2006/relationships/image" Target="../media/image512.png"/><Relationship Id="rId375" Type="http://schemas.openxmlformats.org/officeDocument/2006/relationships/image" Target="../media/image605.png"/><Relationship Id="rId3" Type="http://schemas.openxmlformats.org/officeDocument/2006/relationships/image" Target="../media/image419.png"/><Relationship Id="rId214" Type="http://schemas.openxmlformats.org/officeDocument/2006/relationships/customXml" Target="../ink/ink511.xml"/><Relationship Id="rId235" Type="http://schemas.openxmlformats.org/officeDocument/2006/relationships/image" Target="../media/image535.png"/><Relationship Id="rId256" Type="http://schemas.openxmlformats.org/officeDocument/2006/relationships/customXml" Target="../ink/ink532.xml"/><Relationship Id="rId277" Type="http://schemas.openxmlformats.org/officeDocument/2006/relationships/image" Target="../media/image556.png"/><Relationship Id="rId298" Type="http://schemas.openxmlformats.org/officeDocument/2006/relationships/customXml" Target="../ink/ink553.xml"/><Relationship Id="rId116" Type="http://schemas.openxmlformats.org/officeDocument/2006/relationships/customXml" Target="../ink/ink462.xml"/><Relationship Id="rId137" Type="http://schemas.openxmlformats.org/officeDocument/2006/relationships/image" Target="../media/image486.png"/><Relationship Id="rId158" Type="http://schemas.openxmlformats.org/officeDocument/2006/relationships/customXml" Target="../ink/ink483.xml"/><Relationship Id="rId302" Type="http://schemas.openxmlformats.org/officeDocument/2006/relationships/customXml" Target="../ink/ink555.xml"/><Relationship Id="rId323" Type="http://schemas.openxmlformats.org/officeDocument/2006/relationships/image" Target="../media/image579.png"/><Relationship Id="rId344" Type="http://schemas.openxmlformats.org/officeDocument/2006/relationships/customXml" Target="../ink/ink576.xml"/><Relationship Id="rId20" Type="http://schemas.openxmlformats.org/officeDocument/2006/relationships/customXml" Target="../ink/ink414.xml"/><Relationship Id="rId41" Type="http://schemas.openxmlformats.org/officeDocument/2006/relationships/image" Target="../media/image438.png"/><Relationship Id="rId62" Type="http://schemas.openxmlformats.org/officeDocument/2006/relationships/customXml" Target="../ink/ink435.xml"/><Relationship Id="rId83" Type="http://schemas.openxmlformats.org/officeDocument/2006/relationships/image" Target="../media/image459.png"/><Relationship Id="rId179" Type="http://schemas.openxmlformats.org/officeDocument/2006/relationships/image" Target="../media/image507.png"/><Relationship Id="rId365" Type="http://schemas.openxmlformats.org/officeDocument/2006/relationships/image" Target="../media/image600.png"/><Relationship Id="rId190" Type="http://schemas.openxmlformats.org/officeDocument/2006/relationships/customXml" Target="../ink/ink499.xml"/><Relationship Id="rId204" Type="http://schemas.openxmlformats.org/officeDocument/2006/relationships/customXml" Target="../ink/ink506.xml"/><Relationship Id="rId225" Type="http://schemas.openxmlformats.org/officeDocument/2006/relationships/image" Target="../media/image530.png"/><Relationship Id="rId246" Type="http://schemas.openxmlformats.org/officeDocument/2006/relationships/customXml" Target="../ink/ink527.xml"/><Relationship Id="rId267" Type="http://schemas.openxmlformats.org/officeDocument/2006/relationships/image" Target="../media/image551.png"/><Relationship Id="rId288" Type="http://schemas.openxmlformats.org/officeDocument/2006/relationships/customXml" Target="../ink/ink548.xml"/><Relationship Id="rId106" Type="http://schemas.openxmlformats.org/officeDocument/2006/relationships/customXml" Target="../ink/ink457.xml"/><Relationship Id="rId127" Type="http://schemas.openxmlformats.org/officeDocument/2006/relationships/image" Target="../media/image481.png"/><Relationship Id="rId313" Type="http://schemas.openxmlformats.org/officeDocument/2006/relationships/image" Target="../media/image574.png"/><Relationship Id="rId10" Type="http://schemas.openxmlformats.org/officeDocument/2006/relationships/customXml" Target="../ink/ink409.xml"/><Relationship Id="rId31" Type="http://schemas.openxmlformats.org/officeDocument/2006/relationships/image" Target="../media/image433.png"/><Relationship Id="rId52" Type="http://schemas.openxmlformats.org/officeDocument/2006/relationships/customXml" Target="../ink/ink430.xml"/><Relationship Id="rId73" Type="http://schemas.openxmlformats.org/officeDocument/2006/relationships/image" Target="../media/image454.png"/><Relationship Id="rId94" Type="http://schemas.openxmlformats.org/officeDocument/2006/relationships/customXml" Target="../ink/ink451.xml"/><Relationship Id="rId148" Type="http://schemas.openxmlformats.org/officeDocument/2006/relationships/customXml" Target="../ink/ink478.xml"/><Relationship Id="rId169" Type="http://schemas.openxmlformats.org/officeDocument/2006/relationships/image" Target="../media/image502.png"/><Relationship Id="rId334" Type="http://schemas.openxmlformats.org/officeDocument/2006/relationships/customXml" Target="../ink/ink571.xml"/><Relationship Id="rId355" Type="http://schemas.openxmlformats.org/officeDocument/2006/relationships/image" Target="../media/image595.png"/><Relationship Id="rId376" Type="http://schemas.openxmlformats.org/officeDocument/2006/relationships/customXml" Target="../ink/ink592.xml"/><Relationship Id="rId4" Type="http://schemas.openxmlformats.org/officeDocument/2006/relationships/customXml" Target="../ink/ink406.xml"/><Relationship Id="rId180" Type="http://schemas.openxmlformats.org/officeDocument/2006/relationships/customXml" Target="../ink/ink494.xml"/><Relationship Id="rId215" Type="http://schemas.openxmlformats.org/officeDocument/2006/relationships/image" Target="../media/image525.png"/><Relationship Id="rId236" Type="http://schemas.openxmlformats.org/officeDocument/2006/relationships/customXml" Target="../ink/ink522.xml"/><Relationship Id="rId257" Type="http://schemas.openxmlformats.org/officeDocument/2006/relationships/image" Target="../media/image546.png"/><Relationship Id="rId278" Type="http://schemas.openxmlformats.org/officeDocument/2006/relationships/customXml" Target="../ink/ink543.xml"/><Relationship Id="rId303" Type="http://schemas.openxmlformats.org/officeDocument/2006/relationships/image" Target="../media/image569.png"/><Relationship Id="rId42" Type="http://schemas.openxmlformats.org/officeDocument/2006/relationships/customXml" Target="../ink/ink425.xml"/><Relationship Id="rId84" Type="http://schemas.openxmlformats.org/officeDocument/2006/relationships/customXml" Target="../ink/ink446.xml"/><Relationship Id="rId138" Type="http://schemas.openxmlformats.org/officeDocument/2006/relationships/customXml" Target="../ink/ink473.xml"/><Relationship Id="rId345" Type="http://schemas.openxmlformats.org/officeDocument/2006/relationships/image" Target="../media/image590.png"/><Relationship Id="rId191" Type="http://schemas.openxmlformats.org/officeDocument/2006/relationships/image" Target="../media/image513.png"/><Relationship Id="rId205" Type="http://schemas.openxmlformats.org/officeDocument/2006/relationships/image" Target="../media/image520.png"/><Relationship Id="rId247" Type="http://schemas.openxmlformats.org/officeDocument/2006/relationships/image" Target="../media/image541.png"/><Relationship Id="rId107" Type="http://schemas.openxmlformats.org/officeDocument/2006/relationships/image" Target="../media/image471.png"/><Relationship Id="rId289" Type="http://schemas.openxmlformats.org/officeDocument/2006/relationships/image" Target="../media/image562.png"/><Relationship Id="rId11" Type="http://schemas.openxmlformats.org/officeDocument/2006/relationships/image" Target="../media/image423.png"/><Relationship Id="rId53" Type="http://schemas.openxmlformats.org/officeDocument/2006/relationships/image" Target="../media/image444.png"/><Relationship Id="rId149" Type="http://schemas.openxmlformats.org/officeDocument/2006/relationships/image" Target="../media/image492.png"/><Relationship Id="rId314" Type="http://schemas.openxmlformats.org/officeDocument/2006/relationships/customXml" Target="../ink/ink561.xml"/><Relationship Id="rId356" Type="http://schemas.openxmlformats.org/officeDocument/2006/relationships/customXml" Target="../ink/ink582.xml"/><Relationship Id="rId95" Type="http://schemas.openxmlformats.org/officeDocument/2006/relationships/image" Target="../media/image465.png"/><Relationship Id="rId160" Type="http://schemas.openxmlformats.org/officeDocument/2006/relationships/customXml" Target="../ink/ink484.xml"/><Relationship Id="rId216" Type="http://schemas.openxmlformats.org/officeDocument/2006/relationships/customXml" Target="../ink/ink512.xml"/><Relationship Id="rId258" Type="http://schemas.openxmlformats.org/officeDocument/2006/relationships/customXml" Target="../ink/ink533.xml"/><Relationship Id="rId22" Type="http://schemas.openxmlformats.org/officeDocument/2006/relationships/customXml" Target="../ink/ink415.xml"/><Relationship Id="rId64" Type="http://schemas.openxmlformats.org/officeDocument/2006/relationships/customXml" Target="../ink/ink436.xml"/><Relationship Id="rId118" Type="http://schemas.openxmlformats.org/officeDocument/2006/relationships/customXml" Target="../ink/ink463.xml"/><Relationship Id="rId325" Type="http://schemas.openxmlformats.org/officeDocument/2006/relationships/image" Target="../media/image580.png"/><Relationship Id="rId367" Type="http://schemas.openxmlformats.org/officeDocument/2006/relationships/image" Target="../media/image601.png"/><Relationship Id="rId171" Type="http://schemas.openxmlformats.org/officeDocument/2006/relationships/image" Target="../media/image503.png"/><Relationship Id="rId227" Type="http://schemas.openxmlformats.org/officeDocument/2006/relationships/image" Target="../media/image531.png"/><Relationship Id="rId269" Type="http://schemas.openxmlformats.org/officeDocument/2006/relationships/image" Target="../media/image552.png"/><Relationship Id="rId33" Type="http://schemas.openxmlformats.org/officeDocument/2006/relationships/image" Target="../media/image434.png"/><Relationship Id="rId129" Type="http://schemas.openxmlformats.org/officeDocument/2006/relationships/image" Target="../media/image482.png"/><Relationship Id="rId280" Type="http://schemas.openxmlformats.org/officeDocument/2006/relationships/customXml" Target="../ink/ink544.xml"/><Relationship Id="rId336" Type="http://schemas.openxmlformats.org/officeDocument/2006/relationships/customXml" Target="../ink/ink572.xml"/><Relationship Id="rId75" Type="http://schemas.openxmlformats.org/officeDocument/2006/relationships/image" Target="../media/image455.png"/><Relationship Id="rId140" Type="http://schemas.openxmlformats.org/officeDocument/2006/relationships/customXml" Target="../ink/ink474.xml"/><Relationship Id="rId182" Type="http://schemas.openxmlformats.org/officeDocument/2006/relationships/customXml" Target="../ink/ink495.xml"/><Relationship Id="rId378" Type="http://schemas.openxmlformats.org/officeDocument/2006/relationships/customXml" Target="../ink/ink593.xml"/><Relationship Id="rId6" Type="http://schemas.openxmlformats.org/officeDocument/2006/relationships/customXml" Target="../ink/ink407.xml"/><Relationship Id="rId238" Type="http://schemas.openxmlformats.org/officeDocument/2006/relationships/customXml" Target="../ink/ink523.xml"/><Relationship Id="rId291" Type="http://schemas.openxmlformats.org/officeDocument/2006/relationships/image" Target="../media/image563.png"/><Relationship Id="rId305" Type="http://schemas.openxmlformats.org/officeDocument/2006/relationships/image" Target="../media/image570.png"/><Relationship Id="rId347" Type="http://schemas.openxmlformats.org/officeDocument/2006/relationships/image" Target="../media/image591.png"/><Relationship Id="rId44" Type="http://schemas.openxmlformats.org/officeDocument/2006/relationships/customXml" Target="../ink/ink426.xml"/><Relationship Id="rId86" Type="http://schemas.openxmlformats.org/officeDocument/2006/relationships/customXml" Target="../ink/ink447.xml"/><Relationship Id="rId151" Type="http://schemas.openxmlformats.org/officeDocument/2006/relationships/image" Target="../media/image493.png"/><Relationship Id="rId193" Type="http://schemas.openxmlformats.org/officeDocument/2006/relationships/image" Target="../media/image514.png"/><Relationship Id="rId207" Type="http://schemas.openxmlformats.org/officeDocument/2006/relationships/image" Target="../media/image521.png"/><Relationship Id="rId249" Type="http://schemas.openxmlformats.org/officeDocument/2006/relationships/image" Target="../media/image542.png"/><Relationship Id="rId13" Type="http://schemas.openxmlformats.org/officeDocument/2006/relationships/image" Target="../media/image424.png"/><Relationship Id="rId109" Type="http://schemas.openxmlformats.org/officeDocument/2006/relationships/image" Target="../media/image472.png"/><Relationship Id="rId260" Type="http://schemas.openxmlformats.org/officeDocument/2006/relationships/customXml" Target="../ink/ink534.xml"/><Relationship Id="rId316" Type="http://schemas.openxmlformats.org/officeDocument/2006/relationships/customXml" Target="../ink/ink562.xml"/><Relationship Id="rId55" Type="http://schemas.openxmlformats.org/officeDocument/2006/relationships/image" Target="../media/image445.png"/><Relationship Id="rId97" Type="http://schemas.openxmlformats.org/officeDocument/2006/relationships/image" Target="../media/image466.png"/><Relationship Id="rId120" Type="http://schemas.openxmlformats.org/officeDocument/2006/relationships/customXml" Target="../ink/ink464.xml"/><Relationship Id="rId358" Type="http://schemas.openxmlformats.org/officeDocument/2006/relationships/customXml" Target="../ink/ink583.xml"/><Relationship Id="rId162" Type="http://schemas.openxmlformats.org/officeDocument/2006/relationships/customXml" Target="../ink/ink485.xml"/><Relationship Id="rId218" Type="http://schemas.openxmlformats.org/officeDocument/2006/relationships/customXml" Target="../ink/ink513.xml"/><Relationship Id="rId271" Type="http://schemas.openxmlformats.org/officeDocument/2006/relationships/image" Target="../media/image553.png"/><Relationship Id="rId24" Type="http://schemas.openxmlformats.org/officeDocument/2006/relationships/customXml" Target="../ink/ink416.xml"/><Relationship Id="rId66" Type="http://schemas.openxmlformats.org/officeDocument/2006/relationships/customXml" Target="../ink/ink437.xml"/><Relationship Id="rId131" Type="http://schemas.openxmlformats.org/officeDocument/2006/relationships/image" Target="../media/image483.png"/><Relationship Id="rId327" Type="http://schemas.openxmlformats.org/officeDocument/2006/relationships/image" Target="../media/image581.png"/><Relationship Id="rId369" Type="http://schemas.openxmlformats.org/officeDocument/2006/relationships/image" Target="../media/image602.png"/><Relationship Id="rId173" Type="http://schemas.openxmlformats.org/officeDocument/2006/relationships/image" Target="../media/image504.png"/><Relationship Id="rId229" Type="http://schemas.openxmlformats.org/officeDocument/2006/relationships/image" Target="../media/image532.png"/><Relationship Id="rId240" Type="http://schemas.openxmlformats.org/officeDocument/2006/relationships/customXml" Target="../ink/ink524.xml"/><Relationship Id="rId35" Type="http://schemas.openxmlformats.org/officeDocument/2006/relationships/image" Target="../media/image435.png"/><Relationship Id="rId77" Type="http://schemas.openxmlformats.org/officeDocument/2006/relationships/image" Target="../media/image456.png"/><Relationship Id="rId100" Type="http://schemas.openxmlformats.org/officeDocument/2006/relationships/customXml" Target="../ink/ink454.xml"/><Relationship Id="rId282" Type="http://schemas.openxmlformats.org/officeDocument/2006/relationships/customXml" Target="../ink/ink545.xml"/><Relationship Id="rId338" Type="http://schemas.openxmlformats.org/officeDocument/2006/relationships/customXml" Target="../ink/ink573.xml"/><Relationship Id="rId8" Type="http://schemas.openxmlformats.org/officeDocument/2006/relationships/customXml" Target="../ink/ink408.xml"/><Relationship Id="rId142" Type="http://schemas.openxmlformats.org/officeDocument/2006/relationships/customXml" Target="../ink/ink475.xml"/><Relationship Id="rId184" Type="http://schemas.openxmlformats.org/officeDocument/2006/relationships/customXml" Target="../ink/ink496.xml"/><Relationship Id="rId251" Type="http://schemas.openxmlformats.org/officeDocument/2006/relationships/image" Target="../media/image543.png"/><Relationship Id="rId46" Type="http://schemas.openxmlformats.org/officeDocument/2006/relationships/customXml" Target="../ink/ink427.xml"/><Relationship Id="rId293" Type="http://schemas.openxmlformats.org/officeDocument/2006/relationships/image" Target="../media/image564.png"/><Relationship Id="rId307" Type="http://schemas.openxmlformats.org/officeDocument/2006/relationships/image" Target="../media/image571.png"/><Relationship Id="rId349" Type="http://schemas.openxmlformats.org/officeDocument/2006/relationships/image" Target="../media/image592.png"/><Relationship Id="rId88" Type="http://schemas.openxmlformats.org/officeDocument/2006/relationships/customXml" Target="../ink/ink448.xml"/><Relationship Id="rId111" Type="http://schemas.openxmlformats.org/officeDocument/2006/relationships/image" Target="../media/image473.png"/><Relationship Id="rId153" Type="http://schemas.openxmlformats.org/officeDocument/2006/relationships/image" Target="../media/image494.png"/><Relationship Id="rId195" Type="http://schemas.openxmlformats.org/officeDocument/2006/relationships/image" Target="../media/image515.png"/><Relationship Id="rId209" Type="http://schemas.openxmlformats.org/officeDocument/2006/relationships/image" Target="../media/image522.png"/><Relationship Id="rId360" Type="http://schemas.openxmlformats.org/officeDocument/2006/relationships/customXml" Target="../ink/ink584.xml"/><Relationship Id="rId220" Type="http://schemas.openxmlformats.org/officeDocument/2006/relationships/customXml" Target="../ink/ink514.xml"/><Relationship Id="rId15" Type="http://schemas.openxmlformats.org/officeDocument/2006/relationships/image" Target="../media/image425.png"/><Relationship Id="rId57" Type="http://schemas.openxmlformats.org/officeDocument/2006/relationships/image" Target="../media/image446.png"/><Relationship Id="rId262" Type="http://schemas.openxmlformats.org/officeDocument/2006/relationships/customXml" Target="../ink/ink535.xml"/><Relationship Id="rId318" Type="http://schemas.openxmlformats.org/officeDocument/2006/relationships/customXml" Target="../ink/ink563.xml"/><Relationship Id="rId99" Type="http://schemas.openxmlformats.org/officeDocument/2006/relationships/image" Target="../media/image467.png"/><Relationship Id="rId122" Type="http://schemas.openxmlformats.org/officeDocument/2006/relationships/customXml" Target="../ink/ink465.xml"/><Relationship Id="rId164" Type="http://schemas.openxmlformats.org/officeDocument/2006/relationships/customXml" Target="../ink/ink486.xml"/><Relationship Id="rId371" Type="http://schemas.openxmlformats.org/officeDocument/2006/relationships/image" Target="../media/image60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608.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609.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a:t>CSE 105 </a:t>
            </a:r>
            <a:br>
              <a:rPr lang="en-US"/>
            </a:br>
            <a:r>
              <a:rPr lang="en-US" sz="4400"/>
              <a:t>theory of computation</a:t>
            </a:r>
          </a:p>
        </p:txBody>
      </p:sp>
      <p:sp>
        <p:nvSpPr>
          <p:cNvPr id="3" name="Subtitle 2"/>
          <p:cNvSpPr>
            <a:spLocks noGrp="1"/>
          </p:cNvSpPr>
          <p:nvPr>
            <p:ph type="subTitle" idx="1"/>
          </p:nvPr>
        </p:nvSpPr>
        <p:spPr>
          <a:xfrm>
            <a:off x="685802" y="2628901"/>
            <a:ext cx="7521575" cy="2234159"/>
          </a:xfrm>
        </p:spPr>
        <p:txBody>
          <a:bodyPr>
            <a:normAutofit/>
          </a:bodyPr>
          <a:lstStyle/>
          <a:p>
            <a:endParaRPr lang="en-US" dirty="0"/>
          </a:p>
          <a:p>
            <a:endParaRPr lang="en-US" dirty="0"/>
          </a:p>
          <a:p>
            <a:endParaRPr lang="en-US" dirty="0"/>
          </a:p>
          <a:p>
            <a:endParaRPr lang="en-US" dirty="0"/>
          </a:p>
          <a:p>
            <a:r>
              <a:rPr lang="en-US" dirty="0"/>
              <a:t>Fall 2020 Week 3</a:t>
            </a:r>
          </a:p>
        </p:txBody>
      </p:sp>
    </p:spTree>
    <p:extLst>
      <p:ext uri="{BB962C8B-B14F-4D97-AF65-F5344CB8AC3E}">
        <p14:creationId xmlns:p14="http://schemas.microsoft.com/office/powerpoint/2010/main" val="1882651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NFA</a:t>
            </a:r>
          </a:p>
        </p:txBody>
      </p:sp>
      <p:pic>
        <p:nvPicPr>
          <p:cNvPr id="4" name="Content Placeholder 3" descr="NFAeps.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2360" t="8815" r="31763" b="8815"/>
          <a:stretch/>
        </p:blipFill>
        <p:spPr>
          <a:xfrm>
            <a:off x="653790" y="1143000"/>
            <a:ext cx="2613885" cy="2079085"/>
          </a:xfrm>
        </p:spPr>
      </p:pic>
      <p:pic>
        <p:nvPicPr>
          <p:cNvPr id="6" name="Picture 5" descr="NFAtoDFA.png"/>
          <p:cNvPicPr>
            <a:picLocks noChangeAspect="1"/>
          </p:cNvPicPr>
          <p:nvPr/>
        </p:nvPicPr>
        <p:blipFill rotWithShape="1">
          <a:blip r:embed="rId3">
            <a:extLst>
              <a:ext uri="{28A0092B-C50C-407E-A947-70E740481C1C}">
                <a14:useLocalDpi xmlns:a14="http://schemas.microsoft.com/office/drawing/2010/main" val="0"/>
              </a:ext>
            </a:extLst>
          </a:blip>
          <a:srcRect t="15860" r="9749"/>
          <a:stretch/>
        </p:blipFill>
        <p:spPr>
          <a:xfrm>
            <a:off x="5581223" y="1503755"/>
            <a:ext cx="3105577" cy="1621826"/>
          </a:xfrm>
          <a:prstGeom prst="rect">
            <a:avLst/>
          </a:prstGeom>
        </p:spPr>
      </p:pic>
      <p:sp>
        <p:nvSpPr>
          <p:cNvPr id="3" name="TextBox 2"/>
          <p:cNvSpPr txBox="1"/>
          <p:nvPr/>
        </p:nvSpPr>
        <p:spPr>
          <a:xfrm>
            <a:off x="781479" y="3748260"/>
            <a:ext cx="2596572" cy="369332"/>
          </a:xfrm>
          <a:prstGeom prst="rect">
            <a:avLst/>
          </a:prstGeom>
          <a:noFill/>
        </p:spPr>
        <p:txBody>
          <a:bodyPr wrap="none" rtlCol="0">
            <a:spAutoFit/>
          </a:bodyPr>
          <a:lstStyle/>
          <a:p>
            <a:r>
              <a:rPr lang="en-US"/>
              <a:t>Formal definition of M1:</a:t>
            </a:r>
          </a:p>
        </p:txBody>
      </p:sp>
      <p:sp>
        <p:nvSpPr>
          <p:cNvPr id="7" name="TextBox 6"/>
          <p:cNvSpPr txBox="1"/>
          <p:nvPr/>
        </p:nvSpPr>
        <p:spPr>
          <a:xfrm>
            <a:off x="5483203" y="3748260"/>
            <a:ext cx="2596572" cy="369332"/>
          </a:xfrm>
          <a:prstGeom prst="rect">
            <a:avLst/>
          </a:prstGeom>
          <a:noFill/>
        </p:spPr>
        <p:txBody>
          <a:bodyPr wrap="none" rtlCol="0">
            <a:spAutoFit/>
          </a:bodyPr>
          <a:lstStyle/>
          <a:p>
            <a:r>
              <a:rPr lang="en-US"/>
              <a:t>Formal definition of M2:</a:t>
            </a:r>
          </a:p>
        </p:txBody>
      </p:sp>
    </p:spTree>
    <p:extLst>
      <p:ext uri="{BB962C8B-B14F-4D97-AF65-F5344CB8AC3E}">
        <p14:creationId xmlns:p14="http://schemas.microsoft.com/office/powerpoint/2010/main" val="80449504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40544-34EE-4AE5-8F9B-2898D812386A}"/>
              </a:ext>
            </a:extLst>
          </p:cNvPr>
          <p:cNvSpPr>
            <a:spLocks noGrp="1"/>
          </p:cNvSpPr>
          <p:nvPr>
            <p:ph type="title"/>
          </p:nvPr>
        </p:nvSpPr>
        <p:spPr/>
        <p:txBody>
          <a:bodyPr/>
          <a:lstStyle/>
          <a:p>
            <a:r>
              <a:rPr lang="en-US" dirty="0">
                <a:solidFill>
                  <a:srgbClr val="00B050"/>
                </a:solidFill>
                <a:cs typeface="Arial"/>
              </a:rPr>
              <a:t>Friday FAQ (037-039) cont.</a:t>
            </a:r>
            <a:endParaRPr lang="en-US" dirty="0">
              <a:solidFill>
                <a:srgbClr val="00B050"/>
              </a:solidFill>
            </a:endParaRPr>
          </a:p>
        </p:txBody>
      </p:sp>
      <p:sp>
        <p:nvSpPr>
          <p:cNvPr id="3" name="Content Placeholder 2">
            <a:extLst>
              <a:ext uri="{FF2B5EF4-FFF2-40B4-BE49-F238E27FC236}">
                <a16:creationId xmlns:a16="http://schemas.microsoft.com/office/drawing/2014/main" id="{9F1AC649-3F21-4A27-9E39-090C3D1C98CF}"/>
              </a:ext>
            </a:extLst>
          </p:cNvPr>
          <p:cNvSpPr>
            <a:spLocks noGrp="1"/>
          </p:cNvSpPr>
          <p:nvPr>
            <p:ph idx="1"/>
          </p:nvPr>
        </p:nvSpPr>
        <p:spPr/>
        <p:txBody>
          <a:bodyPr vert="horz" lIns="91440" tIns="45720" rIns="91440" bIns="45720" rtlCol="0" anchor="t">
            <a:normAutofit/>
          </a:bodyPr>
          <a:lstStyle/>
          <a:p>
            <a:r>
              <a:rPr lang="en-US" sz="2000" b="1">
                <a:ea typeface="+mn-lt"/>
                <a:cs typeface="+mn-lt"/>
              </a:rPr>
              <a:t>Q:</a:t>
            </a:r>
            <a:r>
              <a:rPr lang="en-US" sz="2000">
                <a:ea typeface="+mn-lt"/>
                <a:cs typeface="+mn-lt"/>
              </a:rPr>
              <a:t> "Why can't every language be recognized by a DFA or NFA?"</a:t>
            </a:r>
          </a:p>
          <a:p>
            <a:r>
              <a:rPr lang="en-US" sz="2000" b="1">
                <a:ea typeface="+mn-lt"/>
                <a:cs typeface="+mn-lt"/>
              </a:rPr>
              <a:t>A: </a:t>
            </a:r>
            <a:r>
              <a:rPr lang="en-US" sz="2000">
                <a:ea typeface="+mn-lt"/>
                <a:cs typeface="+mn-lt"/>
              </a:rPr>
              <a:t>DFAs and NFAs have limitations. The only memory that we would</a:t>
            </a:r>
            <a:r>
              <a:rPr lang="en-US" sz="2000" dirty="0">
                <a:ea typeface="+mn-lt"/>
                <a:cs typeface="+mn-lt"/>
              </a:rPr>
              <a:t> </a:t>
            </a:r>
            <a:r>
              <a:rPr lang="en-US" sz="2000">
                <a:ea typeface="+mn-lt"/>
                <a:cs typeface="+mn-lt"/>
              </a:rPr>
              <a:t>have is the states themselves, so once we read a symbol from the string and transition to a state, there would be no way for us to go back and get any information about it. Some languages may have strings that are based on patterns which would require us to know some information about other symbols in the string. DFAs and NFAs would not be sufficient for this.</a:t>
            </a:r>
            <a:endParaRPr lang="en-US" sz="2000">
              <a:cs typeface="Arial"/>
            </a:endParaRPr>
          </a:p>
          <a:p>
            <a:endParaRPr lang="en-US" sz="2000" dirty="0">
              <a:cs typeface="Arial"/>
            </a:endParaRPr>
          </a:p>
          <a:p>
            <a:endParaRPr lang="en-US" sz="2000">
              <a:cs typeface="Arial"/>
            </a:endParaRPr>
          </a:p>
          <a:p>
            <a:endParaRPr lang="en-US" sz="2000">
              <a:cs typeface="Arial"/>
            </a:endParaRPr>
          </a:p>
        </p:txBody>
      </p:sp>
    </p:spTree>
    <p:extLst>
      <p:ext uri="{BB962C8B-B14F-4D97-AF65-F5344CB8AC3E}">
        <p14:creationId xmlns:p14="http://schemas.microsoft.com/office/powerpoint/2010/main" val="643239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92B96D31-B871-1441-96FB-93D959B30A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23"/>
            <a:ext cx="9144000" cy="5136277"/>
          </a:xfrm>
          <a:prstGeom prst="rect">
            <a:avLst/>
          </a:prstGeom>
        </p:spPr>
      </p:pic>
    </p:spTree>
    <p:extLst>
      <p:ext uri="{BB962C8B-B14F-4D97-AF65-F5344CB8AC3E}">
        <p14:creationId xmlns:p14="http://schemas.microsoft.com/office/powerpoint/2010/main" val="1295179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dirty="0">
                <a:solidFill>
                  <a:srgbClr val="00B050"/>
                </a:solidFill>
              </a:rPr>
              <a:t>Key Notation and Definitions (029)</a:t>
            </a:r>
          </a:p>
        </p:txBody>
      </p:sp>
      <p:pic>
        <p:nvPicPr>
          <p:cNvPr id="48" name="Picture 47" descr="A picture containing bird, tree, flower&#10;&#10;Description automatically generated">
            <a:extLst>
              <a:ext uri="{FF2B5EF4-FFF2-40B4-BE49-F238E27FC236}">
                <a16:creationId xmlns:a16="http://schemas.microsoft.com/office/drawing/2014/main" id="{B3BAF879-61B7-4742-B74C-24363ECD6D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64" y="2571750"/>
            <a:ext cx="6896930" cy="2434590"/>
          </a:xfrm>
          <a:prstGeom prst="rect">
            <a:avLst/>
          </a:prstGeom>
        </p:spPr>
      </p:pic>
      <p:sp>
        <p:nvSpPr>
          <p:cNvPr id="49" name="TextBox 48">
            <a:extLst>
              <a:ext uri="{FF2B5EF4-FFF2-40B4-BE49-F238E27FC236}">
                <a16:creationId xmlns:a16="http://schemas.microsoft.com/office/drawing/2014/main" id="{1975C9AE-7D77-834A-96A3-43A419B3599F}"/>
              </a:ext>
            </a:extLst>
          </p:cNvPr>
          <p:cNvSpPr txBox="1"/>
          <p:nvPr/>
        </p:nvSpPr>
        <p:spPr>
          <a:xfrm>
            <a:off x="7085741" y="4372181"/>
            <a:ext cx="1826141" cy="369332"/>
          </a:xfrm>
          <a:prstGeom prst="rect">
            <a:avLst/>
          </a:prstGeom>
          <a:noFill/>
        </p:spPr>
        <p:txBody>
          <a:bodyPr wrap="none" rtlCol="0">
            <a:spAutoFit/>
          </a:bodyPr>
          <a:lstStyle/>
          <a:p>
            <a:r>
              <a:rPr lang="en-US" dirty="0"/>
              <a:t>Def 1.37, pg.53</a:t>
            </a:r>
          </a:p>
        </p:txBody>
      </p:sp>
      <p:sp>
        <p:nvSpPr>
          <p:cNvPr id="5" name="Content Placeholder 3">
            <a:extLst>
              <a:ext uri="{FF2B5EF4-FFF2-40B4-BE49-F238E27FC236}">
                <a16:creationId xmlns:a16="http://schemas.microsoft.com/office/drawing/2014/main" id="{216198E0-53EF-4868-A561-2399F9794BEF}"/>
              </a:ext>
            </a:extLst>
          </p:cNvPr>
          <p:cNvSpPr txBox="1">
            <a:spLocks/>
          </p:cNvSpPr>
          <p:nvPr/>
        </p:nvSpPr>
        <p:spPr>
          <a:xfrm>
            <a:off x="457200" y="1200150"/>
            <a:ext cx="8229600" cy="3541363"/>
          </a:xfrm>
          <a:prstGeom prst="rect">
            <a:avLst/>
          </a:prstGeom>
        </p:spPr>
        <p:txBody>
          <a:bodyPr vert="horz" lIns="91440" tIns="45720" rIns="91440" bIns="45720" rtlCol="0" anchor="t">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sz="2000" dirty="0">
                <a:cs typeface="Arial"/>
              </a:rPr>
              <a:t>We need to explicitly show what the alphabet of the NFA is, since in an NFA, it is possible that not all the symbols in the alphabet will be included in transitions that we can see in the diagram.</a:t>
            </a:r>
          </a:p>
          <a:p>
            <a:r>
              <a:rPr lang="en-US" sz="2000" dirty="0" err="1">
                <a:ea typeface="+mn-lt"/>
                <a:cs typeface="+mn-lt"/>
              </a:rPr>
              <a:t>Σ</a:t>
            </a:r>
            <a:r>
              <a:rPr lang="en-US" sz="2000" baseline="-25000" dirty="0" err="1">
                <a:ea typeface="+mn-lt"/>
                <a:cs typeface="+mn-lt"/>
              </a:rPr>
              <a:t>ε</a:t>
            </a:r>
            <a:r>
              <a:rPr lang="en-US" sz="2000" dirty="0">
                <a:ea typeface="+mn-lt"/>
                <a:cs typeface="+mn-lt"/>
              </a:rPr>
              <a:t> = alphabet + ε</a:t>
            </a:r>
          </a:p>
          <a:p>
            <a:pPr marL="0" indent="0">
              <a:buFont typeface="Arial" pitchFamily="34" charset="0"/>
              <a:buNone/>
            </a:pPr>
            <a:endParaRPr lang="en-US" dirty="0"/>
          </a:p>
          <a:p>
            <a:endParaRPr lang="en-US" dirty="0"/>
          </a:p>
        </p:txBody>
      </p:sp>
    </p:spTree>
    <p:extLst>
      <p:ext uri="{BB962C8B-B14F-4D97-AF65-F5344CB8AC3E}">
        <p14:creationId xmlns:p14="http://schemas.microsoft.com/office/powerpoint/2010/main" val="3282245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rmAutofit/>
          </a:bodyPr>
          <a:lstStyle/>
          <a:p>
            <a:r>
              <a:rPr lang="en-US" sz="2800" dirty="0">
                <a:hlinkClick r:id="rId2"/>
              </a:rPr>
              <a:t>030.CSE105.RegularLanguagesUnionAgain.mp4</a:t>
            </a:r>
            <a:endParaRPr lang="en-US" sz="2800" dirty="0"/>
          </a:p>
        </p:txBody>
      </p:sp>
    </p:spTree>
    <p:extLst>
      <p:ext uri="{BB962C8B-B14F-4D97-AF65-F5344CB8AC3E}">
        <p14:creationId xmlns:p14="http://schemas.microsoft.com/office/powerpoint/2010/main" val="2348430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New – easier – construction for union</a:t>
            </a:r>
          </a:p>
        </p:txBody>
      </p:sp>
      <p:sp>
        <p:nvSpPr>
          <p:cNvPr id="3" name="Content Placeholder 2"/>
          <p:cNvSpPr>
            <a:spLocks noGrp="1"/>
          </p:cNvSpPr>
          <p:nvPr>
            <p:ph idx="1"/>
          </p:nvPr>
        </p:nvSpPr>
        <p:spPr/>
        <p:txBody>
          <a:bodyPr/>
          <a:lstStyle/>
          <a:p>
            <a:r>
              <a:rPr lang="en-US"/>
              <a:t>"Guess" one of finite list of criteria to meet</a:t>
            </a:r>
          </a:p>
          <a:p>
            <a:endParaRPr lang="en-US"/>
          </a:p>
        </p:txBody>
      </p:sp>
      <p:sp>
        <p:nvSpPr>
          <p:cNvPr id="4" name="Cloud 3"/>
          <p:cNvSpPr/>
          <p:nvPr/>
        </p:nvSpPr>
        <p:spPr>
          <a:xfrm>
            <a:off x="3124115" y="2943802"/>
            <a:ext cx="1708865" cy="395546"/>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chemeClr val="tx2"/>
                </a:solidFill>
              </a:rPr>
              <a:t>M1</a:t>
            </a:r>
          </a:p>
        </p:txBody>
      </p:sp>
      <p:sp>
        <p:nvSpPr>
          <p:cNvPr id="5" name="Cloud 4"/>
          <p:cNvSpPr/>
          <p:nvPr/>
        </p:nvSpPr>
        <p:spPr>
          <a:xfrm>
            <a:off x="3124115" y="3453525"/>
            <a:ext cx="1708865" cy="645545"/>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chemeClr val="tx2"/>
                </a:solidFill>
              </a:rPr>
              <a:t>M2</a:t>
            </a:r>
          </a:p>
        </p:txBody>
      </p:sp>
      <p:sp>
        <p:nvSpPr>
          <p:cNvPr id="6" name="Rectangle 5"/>
          <p:cNvSpPr/>
          <p:nvPr/>
        </p:nvSpPr>
        <p:spPr>
          <a:xfrm>
            <a:off x="2183454" y="2691228"/>
            <a:ext cx="2916046" cy="1693591"/>
          </a:xfrm>
          <a:prstGeom prst="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a:off x="5142152" y="3464792"/>
            <a:ext cx="147370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705373" y="3056343"/>
            <a:ext cx="748923" cy="369332"/>
          </a:xfrm>
          <a:prstGeom prst="rect">
            <a:avLst/>
          </a:prstGeom>
          <a:noFill/>
        </p:spPr>
        <p:txBody>
          <a:bodyPr wrap="none" rtlCol="0">
            <a:spAutoFit/>
          </a:bodyPr>
          <a:lstStyle/>
          <a:p>
            <a:r>
              <a:rPr lang="en-US" b="1"/>
              <a:t>Input</a:t>
            </a:r>
          </a:p>
        </p:txBody>
      </p:sp>
      <p:cxnSp>
        <p:nvCxnSpPr>
          <p:cNvPr id="9" name="Straight Arrow Connector 8"/>
          <p:cNvCxnSpPr/>
          <p:nvPr/>
        </p:nvCxnSpPr>
        <p:spPr>
          <a:xfrm>
            <a:off x="705373" y="3464792"/>
            <a:ext cx="147370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549257" y="2779344"/>
            <a:ext cx="2749859" cy="646331"/>
          </a:xfrm>
          <a:prstGeom prst="rect">
            <a:avLst/>
          </a:prstGeom>
          <a:noFill/>
        </p:spPr>
        <p:txBody>
          <a:bodyPr wrap="none" rtlCol="0">
            <a:spAutoFit/>
          </a:bodyPr>
          <a:lstStyle/>
          <a:p>
            <a:r>
              <a:rPr lang="en-US" b="1"/>
              <a:t>Accept if </a:t>
            </a:r>
          </a:p>
          <a:p>
            <a:r>
              <a:rPr lang="en-US" b="1"/>
              <a:t>either (or both) accepts</a:t>
            </a:r>
          </a:p>
        </p:txBody>
      </p:sp>
      <p:cxnSp>
        <p:nvCxnSpPr>
          <p:cNvPr id="11" name="Straight Arrow Connector 10"/>
          <p:cNvCxnSpPr/>
          <p:nvPr/>
        </p:nvCxnSpPr>
        <p:spPr>
          <a:xfrm flipV="1">
            <a:off x="2183454" y="3160928"/>
            <a:ext cx="940661" cy="3143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2183454" y="3484889"/>
            <a:ext cx="940661" cy="3143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53870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New – easier – construction for union</a:t>
            </a:r>
          </a:p>
        </p:txBody>
      </p:sp>
      <p:sp>
        <p:nvSpPr>
          <p:cNvPr id="3" name="Content Placeholder 2"/>
          <p:cNvSpPr>
            <a:spLocks noGrp="1"/>
          </p:cNvSpPr>
          <p:nvPr>
            <p:ph idx="1"/>
          </p:nvPr>
        </p:nvSpPr>
        <p:spPr/>
        <p:txBody>
          <a:bodyPr/>
          <a:lstStyle/>
          <a:p>
            <a:r>
              <a:rPr lang="en-US"/>
              <a:t>"Guess" one of finite list of criteria to meet</a:t>
            </a:r>
          </a:p>
          <a:p>
            <a:endParaRPr lang="en-US"/>
          </a:p>
        </p:txBody>
      </p:sp>
      <p:sp>
        <p:nvSpPr>
          <p:cNvPr id="4" name="Cloud 3"/>
          <p:cNvSpPr/>
          <p:nvPr/>
        </p:nvSpPr>
        <p:spPr>
          <a:xfrm>
            <a:off x="3124115" y="2943802"/>
            <a:ext cx="1708865" cy="395546"/>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chemeClr val="tx2"/>
                </a:solidFill>
              </a:rPr>
              <a:t>M1</a:t>
            </a:r>
          </a:p>
        </p:txBody>
      </p:sp>
      <p:sp>
        <p:nvSpPr>
          <p:cNvPr id="5" name="Cloud 4"/>
          <p:cNvSpPr/>
          <p:nvPr/>
        </p:nvSpPr>
        <p:spPr>
          <a:xfrm>
            <a:off x="3124115" y="3453525"/>
            <a:ext cx="1708865" cy="645545"/>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chemeClr val="tx2"/>
                </a:solidFill>
              </a:rPr>
              <a:t>M2</a:t>
            </a:r>
          </a:p>
        </p:txBody>
      </p:sp>
      <p:sp>
        <p:nvSpPr>
          <p:cNvPr id="6" name="Rectangle 5"/>
          <p:cNvSpPr/>
          <p:nvPr/>
        </p:nvSpPr>
        <p:spPr>
          <a:xfrm>
            <a:off x="2183454" y="2691228"/>
            <a:ext cx="2916046" cy="1693591"/>
          </a:xfrm>
          <a:prstGeom prst="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a:off x="5142152" y="3464792"/>
            <a:ext cx="147370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705373" y="3056343"/>
            <a:ext cx="748923" cy="369332"/>
          </a:xfrm>
          <a:prstGeom prst="rect">
            <a:avLst/>
          </a:prstGeom>
          <a:noFill/>
        </p:spPr>
        <p:txBody>
          <a:bodyPr wrap="none" rtlCol="0">
            <a:spAutoFit/>
          </a:bodyPr>
          <a:lstStyle/>
          <a:p>
            <a:r>
              <a:rPr lang="en-US" b="1"/>
              <a:t>Input</a:t>
            </a:r>
          </a:p>
        </p:txBody>
      </p:sp>
      <p:cxnSp>
        <p:nvCxnSpPr>
          <p:cNvPr id="9" name="Straight Arrow Connector 8"/>
          <p:cNvCxnSpPr/>
          <p:nvPr/>
        </p:nvCxnSpPr>
        <p:spPr>
          <a:xfrm>
            <a:off x="705373" y="3464792"/>
            <a:ext cx="147370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549257" y="2779344"/>
            <a:ext cx="2749859" cy="646331"/>
          </a:xfrm>
          <a:prstGeom prst="rect">
            <a:avLst/>
          </a:prstGeom>
          <a:noFill/>
        </p:spPr>
        <p:txBody>
          <a:bodyPr wrap="none" rtlCol="0">
            <a:spAutoFit/>
          </a:bodyPr>
          <a:lstStyle/>
          <a:p>
            <a:r>
              <a:rPr lang="en-US" b="1"/>
              <a:t>Accept if </a:t>
            </a:r>
          </a:p>
          <a:p>
            <a:r>
              <a:rPr lang="en-US" b="1"/>
              <a:t>either (or both) accepts</a:t>
            </a:r>
          </a:p>
        </p:txBody>
      </p:sp>
      <p:cxnSp>
        <p:nvCxnSpPr>
          <p:cNvPr id="11" name="Straight Arrow Connector 10"/>
          <p:cNvCxnSpPr/>
          <p:nvPr/>
        </p:nvCxnSpPr>
        <p:spPr>
          <a:xfrm flipV="1">
            <a:off x="2183454" y="3160928"/>
            <a:ext cx="940661" cy="3143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2183454" y="3484889"/>
            <a:ext cx="940661" cy="3143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13" name="Ink 12">
                <a:extLst>
                  <a:ext uri="{FF2B5EF4-FFF2-40B4-BE49-F238E27FC236}">
                    <a16:creationId xmlns:a16="http://schemas.microsoft.com/office/drawing/2014/main" id="{15C04A58-5C0C-034A-AA65-56252D95BD68}"/>
                  </a:ext>
                </a:extLst>
              </p14:cNvPr>
              <p14:cNvContentPartPr/>
              <p14:nvPr/>
            </p14:nvContentPartPr>
            <p14:xfrm>
              <a:off x="2682730" y="4385255"/>
              <a:ext cx="360" cy="360"/>
            </p14:xfrm>
          </p:contentPart>
        </mc:Choice>
        <mc:Fallback xmlns="">
          <p:pic>
            <p:nvPicPr>
              <p:cNvPr id="13" name="Ink 12">
                <a:extLst>
                  <a:ext uri="{FF2B5EF4-FFF2-40B4-BE49-F238E27FC236}">
                    <a16:creationId xmlns:a16="http://schemas.microsoft.com/office/drawing/2014/main" id="{15C04A58-5C0C-034A-AA65-56252D95BD68}"/>
                  </a:ext>
                </a:extLst>
              </p:cNvPr>
              <p:cNvPicPr/>
              <p:nvPr/>
            </p:nvPicPr>
            <p:blipFill>
              <a:blip r:embed="rId3"/>
              <a:stretch>
                <a:fillRect/>
              </a:stretch>
            </p:blipFill>
            <p:spPr>
              <a:xfrm>
                <a:off x="2678410" y="4380935"/>
                <a:ext cx="9000" cy="9000"/>
              </a:xfrm>
              <a:prstGeom prst="rect">
                <a:avLst/>
              </a:prstGeom>
            </p:spPr>
          </p:pic>
        </mc:Fallback>
      </mc:AlternateContent>
      <p:grpSp>
        <p:nvGrpSpPr>
          <p:cNvPr id="23" name="Group 22">
            <a:extLst>
              <a:ext uri="{FF2B5EF4-FFF2-40B4-BE49-F238E27FC236}">
                <a16:creationId xmlns:a16="http://schemas.microsoft.com/office/drawing/2014/main" id="{4C5965D2-0964-E545-B95C-ABF2C03DB893}"/>
              </a:ext>
            </a:extLst>
          </p:cNvPr>
          <p:cNvGrpSpPr/>
          <p:nvPr/>
        </p:nvGrpSpPr>
        <p:grpSpPr>
          <a:xfrm>
            <a:off x="1667410" y="3356283"/>
            <a:ext cx="685800" cy="464760"/>
            <a:chOff x="1667410" y="3356283"/>
            <a:chExt cx="685800" cy="464760"/>
          </a:xfrm>
        </p:grpSpPr>
        <mc:AlternateContent xmlns:mc="http://schemas.openxmlformats.org/markup-compatibility/2006" xmlns:p14="http://schemas.microsoft.com/office/powerpoint/2010/main">
          <mc:Choice Requires="p14">
            <p:contentPart p14:bwMode="auto" r:id="rId4">
              <p14:nvContentPartPr>
                <p14:cNvPr id="19" name="Ink 18">
                  <a:extLst>
                    <a:ext uri="{FF2B5EF4-FFF2-40B4-BE49-F238E27FC236}">
                      <a16:creationId xmlns:a16="http://schemas.microsoft.com/office/drawing/2014/main" id="{02F81539-FDCA-1041-9FA1-4112D510DBBA}"/>
                    </a:ext>
                  </a:extLst>
                </p14:cNvPr>
                <p14:cNvContentPartPr/>
                <p14:nvPr/>
              </p14:nvContentPartPr>
              <p14:xfrm>
                <a:off x="2135770" y="3356283"/>
                <a:ext cx="217440" cy="274680"/>
              </p14:xfrm>
            </p:contentPart>
          </mc:Choice>
          <mc:Fallback xmlns="">
            <p:pic>
              <p:nvPicPr>
                <p:cNvPr id="19" name="Ink 18">
                  <a:extLst>
                    <a:ext uri="{FF2B5EF4-FFF2-40B4-BE49-F238E27FC236}">
                      <a16:creationId xmlns:a16="http://schemas.microsoft.com/office/drawing/2014/main" id="{02F81539-FDCA-1041-9FA1-4112D510DBBA}"/>
                    </a:ext>
                  </a:extLst>
                </p:cNvPr>
                <p:cNvPicPr/>
                <p:nvPr/>
              </p:nvPicPr>
              <p:blipFill>
                <a:blip r:embed="rId5"/>
                <a:stretch>
                  <a:fillRect/>
                </a:stretch>
              </p:blipFill>
              <p:spPr>
                <a:xfrm>
                  <a:off x="2120316" y="3340823"/>
                  <a:ext cx="247989" cy="305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A4D658C6-DD7D-614A-9190-7A8EB79C6E4B}"/>
                    </a:ext>
                  </a:extLst>
                </p14:cNvPr>
                <p14:cNvContentPartPr/>
                <p14:nvPr/>
              </p14:nvContentPartPr>
              <p14:xfrm>
                <a:off x="1667410" y="3740763"/>
                <a:ext cx="81720" cy="80280"/>
              </p14:xfrm>
            </p:contentPart>
          </mc:Choice>
          <mc:Fallback xmlns="">
            <p:pic>
              <p:nvPicPr>
                <p:cNvPr id="20" name="Ink 19">
                  <a:extLst>
                    <a:ext uri="{FF2B5EF4-FFF2-40B4-BE49-F238E27FC236}">
                      <a16:creationId xmlns:a16="http://schemas.microsoft.com/office/drawing/2014/main" id="{A4D658C6-DD7D-614A-9190-7A8EB79C6E4B}"/>
                    </a:ext>
                  </a:extLst>
                </p:cNvPr>
                <p:cNvPicPr/>
                <p:nvPr/>
              </p:nvPicPr>
              <p:blipFill>
                <a:blip r:embed="rId7"/>
                <a:stretch>
                  <a:fillRect/>
                </a:stretch>
              </p:blipFill>
              <p:spPr>
                <a:xfrm>
                  <a:off x="1651930" y="3725283"/>
                  <a:ext cx="112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077692EB-008B-EC4B-8E05-928B8D793562}"/>
                    </a:ext>
                  </a:extLst>
                </p14:cNvPr>
                <p14:cNvContentPartPr/>
                <p14:nvPr/>
              </p14:nvContentPartPr>
              <p14:xfrm>
                <a:off x="1801330" y="3733563"/>
                <a:ext cx="86040" cy="79200"/>
              </p14:xfrm>
            </p:contentPart>
          </mc:Choice>
          <mc:Fallback xmlns="">
            <p:pic>
              <p:nvPicPr>
                <p:cNvPr id="21" name="Ink 20">
                  <a:extLst>
                    <a:ext uri="{FF2B5EF4-FFF2-40B4-BE49-F238E27FC236}">
                      <a16:creationId xmlns:a16="http://schemas.microsoft.com/office/drawing/2014/main" id="{077692EB-008B-EC4B-8E05-928B8D793562}"/>
                    </a:ext>
                  </a:extLst>
                </p:cNvPr>
                <p:cNvPicPr/>
                <p:nvPr/>
              </p:nvPicPr>
              <p:blipFill>
                <a:blip r:embed="rId9"/>
                <a:stretch>
                  <a:fillRect/>
                </a:stretch>
              </p:blipFill>
              <p:spPr>
                <a:xfrm>
                  <a:off x="1785914" y="3718083"/>
                  <a:ext cx="116513"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370DADC4-0F8A-CD40-83A3-B0A843B3CC76}"/>
                    </a:ext>
                  </a:extLst>
                </p14:cNvPr>
                <p14:cNvContentPartPr/>
                <p14:nvPr/>
              </p14:nvContentPartPr>
              <p14:xfrm>
                <a:off x="1908610" y="3719163"/>
                <a:ext cx="115200" cy="92880"/>
              </p14:xfrm>
            </p:contentPart>
          </mc:Choice>
          <mc:Fallback xmlns="">
            <p:pic>
              <p:nvPicPr>
                <p:cNvPr id="22" name="Ink 21">
                  <a:extLst>
                    <a:ext uri="{FF2B5EF4-FFF2-40B4-BE49-F238E27FC236}">
                      <a16:creationId xmlns:a16="http://schemas.microsoft.com/office/drawing/2014/main" id="{370DADC4-0F8A-CD40-83A3-B0A843B3CC76}"/>
                    </a:ext>
                  </a:extLst>
                </p:cNvPr>
                <p:cNvPicPr/>
                <p:nvPr/>
              </p:nvPicPr>
              <p:blipFill>
                <a:blip r:embed="rId11"/>
                <a:stretch>
                  <a:fillRect/>
                </a:stretch>
              </p:blipFill>
              <p:spPr>
                <a:xfrm>
                  <a:off x="1893130" y="3703683"/>
                  <a:ext cx="145800" cy="123480"/>
                </a:xfrm>
                <a:prstGeom prst="rect">
                  <a:avLst/>
                </a:prstGeom>
              </p:spPr>
            </p:pic>
          </mc:Fallback>
        </mc:AlternateContent>
      </p:grpSp>
      <p:grpSp>
        <p:nvGrpSpPr>
          <p:cNvPr id="31" name="Group 30">
            <a:extLst>
              <a:ext uri="{FF2B5EF4-FFF2-40B4-BE49-F238E27FC236}">
                <a16:creationId xmlns:a16="http://schemas.microsoft.com/office/drawing/2014/main" id="{449C638F-0135-BE40-8FF1-D489CC35C928}"/>
              </a:ext>
            </a:extLst>
          </p:cNvPr>
          <p:cNvGrpSpPr/>
          <p:nvPr/>
        </p:nvGrpSpPr>
        <p:grpSpPr>
          <a:xfrm>
            <a:off x="1586410" y="3936603"/>
            <a:ext cx="559080" cy="138960"/>
            <a:chOff x="1586410" y="3936603"/>
            <a:chExt cx="559080" cy="138960"/>
          </a:xfrm>
        </p:grpSpPr>
        <mc:AlternateContent xmlns:mc="http://schemas.openxmlformats.org/markup-compatibility/2006" xmlns:p14="http://schemas.microsoft.com/office/powerpoint/2010/main">
          <mc:Choice Requires="p14">
            <p:contentPart p14:bwMode="auto" r:id="rId12">
              <p14:nvContentPartPr>
                <p14:cNvPr id="24" name="Ink 23">
                  <a:extLst>
                    <a:ext uri="{FF2B5EF4-FFF2-40B4-BE49-F238E27FC236}">
                      <a16:creationId xmlns:a16="http://schemas.microsoft.com/office/drawing/2014/main" id="{8E968031-A732-C94C-861E-3BF337F00102}"/>
                    </a:ext>
                  </a:extLst>
                </p14:cNvPr>
                <p14:cNvContentPartPr/>
                <p14:nvPr/>
              </p14:nvContentPartPr>
              <p14:xfrm>
                <a:off x="1586410" y="3979803"/>
                <a:ext cx="83880" cy="95760"/>
              </p14:xfrm>
            </p:contentPart>
          </mc:Choice>
          <mc:Fallback xmlns="">
            <p:pic>
              <p:nvPicPr>
                <p:cNvPr id="24" name="Ink 23">
                  <a:extLst>
                    <a:ext uri="{FF2B5EF4-FFF2-40B4-BE49-F238E27FC236}">
                      <a16:creationId xmlns:a16="http://schemas.microsoft.com/office/drawing/2014/main" id="{8E968031-A732-C94C-861E-3BF337F00102}"/>
                    </a:ext>
                  </a:extLst>
                </p:cNvPr>
                <p:cNvPicPr/>
                <p:nvPr/>
              </p:nvPicPr>
              <p:blipFill>
                <a:blip r:embed="rId13"/>
                <a:stretch>
                  <a:fillRect/>
                </a:stretch>
              </p:blipFill>
              <p:spPr>
                <a:xfrm>
                  <a:off x="1570930" y="3964381"/>
                  <a:ext cx="114480" cy="12624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5" name="Ink 24">
                  <a:extLst>
                    <a:ext uri="{FF2B5EF4-FFF2-40B4-BE49-F238E27FC236}">
                      <a16:creationId xmlns:a16="http://schemas.microsoft.com/office/drawing/2014/main" id="{E30E3C79-ADAA-2746-8415-2BAB7E969CBE}"/>
                    </a:ext>
                  </a:extLst>
                </p14:cNvPr>
                <p14:cNvContentPartPr/>
                <p14:nvPr/>
              </p14:nvContentPartPr>
              <p14:xfrm>
                <a:off x="1722130" y="3998883"/>
                <a:ext cx="74520" cy="12240"/>
              </p14:xfrm>
            </p:contentPart>
          </mc:Choice>
          <mc:Fallback xmlns="">
            <p:pic>
              <p:nvPicPr>
                <p:cNvPr id="25" name="Ink 24">
                  <a:extLst>
                    <a:ext uri="{FF2B5EF4-FFF2-40B4-BE49-F238E27FC236}">
                      <a16:creationId xmlns:a16="http://schemas.microsoft.com/office/drawing/2014/main" id="{E30E3C79-ADAA-2746-8415-2BAB7E969CBE}"/>
                    </a:ext>
                  </a:extLst>
                </p:cNvPr>
                <p:cNvPicPr/>
                <p:nvPr/>
              </p:nvPicPr>
              <p:blipFill>
                <a:blip r:embed="rId15"/>
                <a:stretch>
                  <a:fillRect/>
                </a:stretch>
              </p:blipFill>
              <p:spPr>
                <a:xfrm>
                  <a:off x="1706575" y="3983845"/>
                  <a:ext cx="105269" cy="41966"/>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8590DABD-AD91-BD42-B490-92F6544DE66A}"/>
                    </a:ext>
                  </a:extLst>
                </p14:cNvPr>
                <p14:cNvContentPartPr/>
                <p14:nvPr/>
              </p14:nvContentPartPr>
              <p14:xfrm>
                <a:off x="1762810" y="3958203"/>
                <a:ext cx="43200" cy="110160"/>
              </p14:xfrm>
            </p:contentPart>
          </mc:Choice>
          <mc:Fallback xmlns="">
            <p:pic>
              <p:nvPicPr>
                <p:cNvPr id="26" name="Ink 25">
                  <a:extLst>
                    <a:ext uri="{FF2B5EF4-FFF2-40B4-BE49-F238E27FC236}">
                      <a16:creationId xmlns:a16="http://schemas.microsoft.com/office/drawing/2014/main" id="{8590DABD-AD91-BD42-B490-92F6544DE66A}"/>
                    </a:ext>
                  </a:extLst>
                </p:cNvPr>
                <p:cNvPicPr/>
                <p:nvPr/>
              </p:nvPicPr>
              <p:blipFill>
                <a:blip r:embed="rId17"/>
                <a:stretch>
                  <a:fillRect/>
                </a:stretch>
              </p:blipFill>
              <p:spPr>
                <a:xfrm>
                  <a:off x="1747330" y="3942723"/>
                  <a:ext cx="7380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826C819D-2326-554F-84F4-F70EBD46BF22}"/>
                    </a:ext>
                  </a:extLst>
                </p14:cNvPr>
                <p14:cNvContentPartPr/>
                <p14:nvPr/>
              </p14:nvContentPartPr>
              <p14:xfrm>
                <a:off x="1870450" y="3989163"/>
                <a:ext cx="69480" cy="64800"/>
              </p14:xfrm>
            </p:contentPart>
          </mc:Choice>
          <mc:Fallback xmlns="">
            <p:pic>
              <p:nvPicPr>
                <p:cNvPr id="27" name="Ink 26">
                  <a:extLst>
                    <a:ext uri="{FF2B5EF4-FFF2-40B4-BE49-F238E27FC236}">
                      <a16:creationId xmlns:a16="http://schemas.microsoft.com/office/drawing/2014/main" id="{826C819D-2326-554F-84F4-F70EBD46BF22}"/>
                    </a:ext>
                  </a:extLst>
                </p:cNvPr>
                <p:cNvPicPr/>
                <p:nvPr/>
              </p:nvPicPr>
              <p:blipFill>
                <a:blip r:embed="rId19"/>
                <a:stretch>
                  <a:fillRect/>
                </a:stretch>
              </p:blipFill>
              <p:spPr>
                <a:xfrm>
                  <a:off x="1854970" y="3973683"/>
                  <a:ext cx="10008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0DBADFB1-5314-9A43-8F2E-AF09E4E9A3D9}"/>
                    </a:ext>
                  </a:extLst>
                </p14:cNvPr>
                <p14:cNvContentPartPr/>
                <p14:nvPr/>
              </p14:nvContentPartPr>
              <p14:xfrm>
                <a:off x="1975570" y="3984483"/>
                <a:ext cx="52920" cy="77760"/>
              </p14:xfrm>
            </p:contentPart>
          </mc:Choice>
          <mc:Fallback xmlns="">
            <p:pic>
              <p:nvPicPr>
                <p:cNvPr id="28" name="Ink 27">
                  <a:extLst>
                    <a:ext uri="{FF2B5EF4-FFF2-40B4-BE49-F238E27FC236}">
                      <a16:creationId xmlns:a16="http://schemas.microsoft.com/office/drawing/2014/main" id="{0DBADFB1-5314-9A43-8F2E-AF09E4E9A3D9}"/>
                    </a:ext>
                  </a:extLst>
                </p:cNvPr>
                <p:cNvPicPr/>
                <p:nvPr/>
              </p:nvPicPr>
              <p:blipFill>
                <a:blip r:embed="rId21"/>
                <a:stretch>
                  <a:fillRect/>
                </a:stretch>
              </p:blipFill>
              <p:spPr>
                <a:xfrm>
                  <a:off x="1960090" y="3968931"/>
                  <a:ext cx="83520" cy="10850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92D8F1DF-C70E-5F47-90C1-F7988CC5E822}"/>
                    </a:ext>
                  </a:extLst>
                </p14:cNvPr>
                <p14:cNvContentPartPr/>
                <p14:nvPr/>
              </p14:nvContentPartPr>
              <p14:xfrm>
                <a:off x="2085370" y="3936603"/>
                <a:ext cx="55440" cy="110160"/>
              </p14:xfrm>
            </p:contentPart>
          </mc:Choice>
          <mc:Fallback xmlns="">
            <p:pic>
              <p:nvPicPr>
                <p:cNvPr id="29" name="Ink 28">
                  <a:extLst>
                    <a:ext uri="{FF2B5EF4-FFF2-40B4-BE49-F238E27FC236}">
                      <a16:creationId xmlns:a16="http://schemas.microsoft.com/office/drawing/2014/main" id="{92D8F1DF-C70E-5F47-90C1-F7988CC5E822}"/>
                    </a:ext>
                  </a:extLst>
                </p:cNvPr>
                <p:cNvPicPr/>
                <p:nvPr/>
              </p:nvPicPr>
              <p:blipFill>
                <a:blip r:embed="rId23"/>
                <a:stretch>
                  <a:fillRect/>
                </a:stretch>
              </p:blipFill>
              <p:spPr>
                <a:xfrm>
                  <a:off x="2069890" y="3921123"/>
                  <a:ext cx="860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961C0EC3-305C-4B42-B4B7-2E0E3A839BAA}"/>
                    </a:ext>
                  </a:extLst>
                </p14:cNvPr>
                <p14:cNvContentPartPr/>
                <p14:nvPr/>
              </p14:nvContentPartPr>
              <p14:xfrm>
                <a:off x="2054410" y="3948843"/>
                <a:ext cx="91080" cy="33840"/>
              </p14:xfrm>
            </p:contentPart>
          </mc:Choice>
          <mc:Fallback xmlns="">
            <p:pic>
              <p:nvPicPr>
                <p:cNvPr id="30" name="Ink 29">
                  <a:extLst>
                    <a:ext uri="{FF2B5EF4-FFF2-40B4-BE49-F238E27FC236}">
                      <a16:creationId xmlns:a16="http://schemas.microsoft.com/office/drawing/2014/main" id="{961C0EC3-305C-4B42-B4B7-2E0E3A839BAA}"/>
                    </a:ext>
                  </a:extLst>
                </p:cNvPr>
                <p:cNvPicPr/>
                <p:nvPr/>
              </p:nvPicPr>
              <p:blipFill>
                <a:blip r:embed="rId25"/>
                <a:stretch>
                  <a:fillRect/>
                </a:stretch>
              </p:blipFill>
              <p:spPr>
                <a:xfrm>
                  <a:off x="2038930" y="3933363"/>
                  <a:ext cx="121680" cy="64440"/>
                </a:xfrm>
                <a:prstGeom prst="rect">
                  <a:avLst/>
                </a:prstGeom>
              </p:spPr>
            </p:pic>
          </mc:Fallback>
        </mc:AlternateContent>
      </p:grpSp>
      <p:grpSp>
        <p:nvGrpSpPr>
          <p:cNvPr id="39" name="Group 38">
            <a:extLst>
              <a:ext uri="{FF2B5EF4-FFF2-40B4-BE49-F238E27FC236}">
                <a16:creationId xmlns:a16="http://schemas.microsoft.com/office/drawing/2014/main" id="{30423C15-FAB3-DF4F-91AB-151642FA742A}"/>
              </a:ext>
            </a:extLst>
          </p:cNvPr>
          <p:cNvGrpSpPr/>
          <p:nvPr/>
        </p:nvGrpSpPr>
        <p:grpSpPr>
          <a:xfrm>
            <a:off x="1607650" y="4201923"/>
            <a:ext cx="616680" cy="141480"/>
            <a:chOff x="1607650" y="4201923"/>
            <a:chExt cx="616680" cy="141480"/>
          </a:xfrm>
        </p:grpSpPr>
        <mc:AlternateContent xmlns:mc="http://schemas.openxmlformats.org/markup-compatibility/2006" xmlns:p14="http://schemas.microsoft.com/office/powerpoint/2010/main">
          <mc:Choice Requires="p14">
            <p:contentPart p14:bwMode="auto" r:id="rId26">
              <p14:nvContentPartPr>
                <p14:cNvPr id="32" name="Ink 31">
                  <a:extLst>
                    <a:ext uri="{FF2B5EF4-FFF2-40B4-BE49-F238E27FC236}">
                      <a16:creationId xmlns:a16="http://schemas.microsoft.com/office/drawing/2014/main" id="{0CE59250-2133-8A49-882F-39AE362BE80D}"/>
                    </a:ext>
                  </a:extLst>
                </p14:cNvPr>
                <p14:cNvContentPartPr/>
                <p14:nvPr/>
              </p14:nvContentPartPr>
              <p14:xfrm>
                <a:off x="1607650" y="4254483"/>
                <a:ext cx="76680" cy="88920"/>
              </p14:xfrm>
            </p:contentPart>
          </mc:Choice>
          <mc:Fallback xmlns="">
            <p:pic>
              <p:nvPicPr>
                <p:cNvPr id="32" name="Ink 31">
                  <a:extLst>
                    <a:ext uri="{FF2B5EF4-FFF2-40B4-BE49-F238E27FC236}">
                      <a16:creationId xmlns:a16="http://schemas.microsoft.com/office/drawing/2014/main" id="{0CE59250-2133-8A49-882F-39AE362BE80D}"/>
                    </a:ext>
                  </a:extLst>
                </p:cNvPr>
                <p:cNvPicPr/>
                <p:nvPr/>
              </p:nvPicPr>
              <p:blipFill>
                <a:blip r:embed="rId27"/>
                <a:stretch>
                  <a:fillRect/>
                </a:stretch>
              </p:blipFill>
              <p:spPr>
                <a:xfrm>
                  <a:off x="1592242" y="4239003"/>
                  <a:ext cx="107137"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3" name="Ink 32">
                  <a:extLst>
                    <a:ext uri="{FF2B5EF4-FFF2-40B4-BE49-F238E27FC236}">
                      <a16:creationId xmlns:a16="http://schemas.microsoft.com/office/drawing/2014/main" id="{AB5076D4-4C02-B14C-BDC5-0F2D06B0BE53}"/>
                    </a:ext>
                  </a:extLst>
                </p14:cNvPr>
                <p14:cNvContentPartPr/>
                <p14:nvPr/>
              </p14:nvContentPartPr>
              <p14:xfrm>
                <a:off x="1731490" y="4257003"/>
                <a:ext cx="88920" cy="16920"/>
              </p14:xfrm>
            </p:contentPart>
          </mc:Choice>
          <mc:Fallback xmlns="">
            <p:pic>
              <p:nvPicPr>
                <p:cNvPr id="33" name="Ink 32">
                  <a:extLst>
                    <a:ext uri="{FF2B5EF4-FFF2-40B4-BE49-F238E27FC236}">
                      <a16:creationId xmlns:a16="http://schemas.microsoft.com/office/drawing/2014/main" id="{AB5076D4-4C02-B14C-BDC5-0F2D06B0BE53}"/>
                    </a:ext>
                  </a:extLst>
                </p:cNvPr>
                <p:cNvPicPr/>
                <p:nvPr/>
              </p:nvPicPr>
              <p:blipFill>
                <a:blip r:embed="rId29"/>
                <a:stretch>
                  <a:fillRect/>
                </a:stretch>
              </p:blipFill>
              <p:spPr>
                <a:xfrm>
                  <a:off x="1716010" y="4241523"/>
                  <a:ext cx="1195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4" name="Ink 33">
                  <a:extLst>
                    <a:ext uri="{FF2B5EF4-FFF2-40B4-BE49-F238E27FC236}">
                      <a16:creationId xmlns:a16="http://schemas.microsoft.com/office/drawing/2014/main" id="{956DA200-B7A5-3E42-9D14-576535888502}"/>
                    </a:ext>
                  </a:extLst>
                </p14:cNvPr>
                <p14:cNvContentPartPr/>
                <p14:nvPr/>
              </p14:nvContentPartPr>
              <p14:xfrm>
                <a:off x="1784410" y="4225683"/>
                <a:ext cx="31320" cy="112680"/>
              </p14:xfrm>
            </p:contentPart>
          </mc:Choice>
          <mc:Fallback xmlns="">
            <p:pic>
              <p:nvPicPr>
                <p:cNvPr id="34" name="Ink 33">
                  <a:extLst>
                    <a:ext uri="{FF2B5EF4-FFF2-40B4-BE49-F238E27FC236}">
                      <a16:creationId xmlns:a16="http://schemas.microsoft.com/office/drawing/2014/main" id="{956DA200-B7A5-3E42-9D14-576535888502}"/>
                    </a:ext>
                  </a:extLst>
                </p:cNvPr>
                <p:cNvPicPr/>
                <p:nvPr/>
              </p:nvPicPr>
              <p:blipFill>
                <a:blip r:embed="rId31"/>
                <a:stretch>
                  <a:fillRect/>
                </a:stretch>
              </p:blipFill>
              <p:spPr>
                <a:xfrm>
                  <a:off x="1769106" y="4210203"/>
                  <a:ext cx="61572"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ABB437BA-10D1-494F-B025-0F7D78805076}"/>
                    </a:ext>
                  </a:extLst>
                </p14:cNvPr>
                <p14:cNvContentPartPr/>
                <p14:nvPr/>
              </p14:nvContentPartPr>
              <p14:xfrm>
                <a:off x="1891690" y="4261683"/>
                <a:ext cx="57600" cy="67320"/>
              </p14:xfrm>
            </p:contentPart>
          </mc:Choice>
          <mc:Fallback xmlns="">
            <p:pic>
              <p:nvPicPr>
                <p:cNvPr id="35" name="Ink 34">
                  <a:extLst>
                    <a:ext uri="{FF2B5EF4-FFF2-40B4-BE49-F238E27FC236}">
                      <a16:creationId xmlns:a16="http://schemas.microsoft.com/office/drawing/2014/main" id="{ABB437BA-10D1-494F-B025-0F7D78805076}"/>
                    </a:ext>
                  </a:extLst>
                </p:cNvPr>
                <p:cNvPicPr/>
                <p:nvPr/>
              </p:nvPicPr>
              <p:blipFill>
                <a:blip r:embed="rId33"/>
                <a:stretch>
                  <a:fillRect/>
                </a:stretch>
              </p:blipFill>
              <p:spPr>
                <a:xfrm>
                  <a:off x="1876210" y="4246203"/>
                  <a:ext cx="8820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6" name="Ink 35">
                  <a:extLst>
                    <a:ext uri="{FF2B5EF4-FFF2-40B4-BE49-F238E27FC236}">
                      <a16:creationId xmlns:a16="http://schemas.microsoft.com/office/drawing/2014/main" id="{5000836E-2CF2-3143-86A8-0241089ED2AC}"/>
                    </a:ext>
                  </a:extLst>
                </p14:cNvPr>
                <p14:cNvContentPartPr/>
                <p14:nvPr/>
              </p14:nvContentPartPr>
              <p14:xfrm>
                <a:off x="2028130" y="4201923"/>
                <a:ext cx="43200" cy="129240"/>
              </p14:xfrm>
            </p:contentPart>
          </mc:Choice>
          <mc:Fallback xmlns="">
            <p:pic>
              <p:nvPicPr>
                <p:cNvPr id="36" name="Ink 35">
                  <a:extLst>
                    <a:ext uri="{FF2B5EF4-FFF2-40B4-BE49-F238E27FC236}">
                      <a16:creationId xmlns:a16="http://schemas.microsoft.com/office/drawing/2014/main" id="{5000836E-2CF2-3143-86A8-0241089ED2AC}"/>
                    </a:ext>
                  </a:extLst>
                </p:cNvPr>
                <p:cNvPicPr/>
                <p:nvPr/>
              </p:nvPicPr>
              <p:blipFill>
                <a:blip r:embed="rId35"/>
                <a:stretch>
                  <a:fillRect/>
                </a:stretch>
              </p:blipFill>
              <p:spPr>
                <a:xfrm>
                  <a:off x="2012778" y="4186443"/>
                  <a:ext cx="73547"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7" name="Ink 36">
                  <a:extLst>
                    <a:ext uri="{FF2B5EF4-FFF2-40B4-BE49-F238E27FC236}">
                      <a16:creationId xmlns:a16="http://schemas.microsoft.com/office/drawing/2014/main" id="{38EF67B5-C1AC-9646-B33B-D3C07D4D867E}"/>
                    </a:ext>
                  </a:extLst>
                </p14:cNvPr>
                <p14:cNvContentPartPr/>
                <p14:nvPr/>
              </p14:nvContentPartPr>
              <p14:xfrm>
                <a:off x="1982770" y="4218483"/>
                <a:ext cx="102960" cy="38520"/>
              </p14:xfrm>
            </p:contentPart>
          </mc:Choice>
          <mc:Fallback xmlns="">
            <p:pic>
              <p:nvPicPr>
                <p:cNvPr id="37" name="Ink 36">
                  <a:extLst>
                    <a:ext uri="{FF2B5EF4-FFF2-40B4-BE49-F238E27FC236}">
                      <a16:creationId xmlns:a16="http://schemas.microsoft.com/office/drawing/2014/main" id="{38EF67B5-C1AC-9646-B33B-D3C07D4D867E}"/>
                    </a:ext>
                  </a:extLst>
                </p:cNvPr>
                <p:cNvPicPr/>
                <p:nvPr/>
              </p:nvPicPr>
              <p:blipFill>
                <a:blip r:embed="rId37"/>
                <a:stretch>
                  <a:fillRect/>
                </a:stretch>
              </p:blipFill>
              <p:spPr>
                <a:xfrm>
                  <a:off x="1967290" y="4203003"/>
                  <a:ext cx="1335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8" name="Ink 37">
                  <a:extLst>
                    <a:ext uri="{FF2B5EF4-FFF2-40B4-BE49-F238E27FC236}">
                      <a16:creationId xmlns:a16="http://schemas.microsoft.com/office/drawing/2014/main" id="{790CECF1-F7D9-444C-9359-856CDD60BFBE}"/>
                    </a:ext>
                  </a:extLst>
                </p14:cNvPr>
                <p14:cNvContentPartPr/>
                <p14:nvPr/>
              </p14:nvContentPartPr>
              <p14:xfrm>
                <a:off x="2123530" y="4216323"/>
                <a:ext cx="100800" cy="92880"/>
              </p14:xfrm>
            </p:contentPart>
          </mc:Choice>
          <mc:Fallback xmlns="">
            <p:pic>
              <p:nvPicPr>
                <p:cNvPr id="38" name="Ink 37">
                  <a:extLst>
                    <a:ext uri="{FF2B5EF4-FFF2-40B4-BE49-F238E27FC236}">
                      <a16:creationId xmlns:a16="http://schemas.microsoft.com/office/drawing/2014/main" id="{790CECF1-F7D9-444C-9359-856CDD60BFBE}"/>
                    </a:ext>
                  </a:extLst>
                </p:cNvPr>
                <p:cNvPicPr/>
                <p:nvPr/>
              </p:nvPicPr>
              <p:blipFill>
                <a:blip r:embed="rId39"/>
                <a:stretch>
                  <a:fillRect/>
                </a:stretch>
              </p:blipFill>
              <p:spPr>
                <a:xfrm>
                  <a:off x="2107995" y="4200843"/>
                  <a:ext cx="131510" cy="123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
            <p14:nvContentPartPr>
              <p14:cNvPr id="40" name="Ink 39">
                <a:extLst>
                  <a:ext uri="{FF2B5EF4-FFF2-40B4-BE49-F238E27FC236}">
                    <a16:creationId xmlns:a16="http://schemas.microsoft.com/office/drawing/2014/main" id="{FDE1DA32-673B-0348-A1B2-438D24ECCF17}"/>
                  </a:ext>
                </a:extLst>
              </p14:cNvPr>
              <p14:cNvContentPartPr/>
              <p14:nvPr/>
            </p14:nvContentPartPr>
            <p14:xfrm>
              <a:off x="2591890" y="3124443"/>
              <a:ext cx="95760" cy="131760"/>
            </p14:xfrm>
          </p:contentPart>
        </mc:Choice>
        <mc:Fallback xmlns="">
          <p:pic>
            <p:nvPicPr>
              <p:cNvPr id="40" name="Ink 39">
                <a:extLst>
                  <a:ext uri="{FF2B5EF4-FFF2-40B4-BE49-F238E27FC236}">
                    <a16:creationId xmlns:a16="http://schemas.microsoft.com/office/drawing/2014/main" id="{FDE1DA32-673B-0348-A1B2-438D24ECCF17}"/>
                  </a:ext>
                </a:extLst>
              </p:cNvPr>
              <p:cNvPicPr/>
              <p:nvPr/>
            </p:nvPicPr>
            <p:blipFill>
              <a:blip r:embed="rId41"/>
              <a:stretch>
                <a:fillRect/>
              </a:stretch>
            </p:blipFill>
            <p:spPr>
              <a:xfrm>
                <a:off x="2576468" y="3108963"/>
                <a:ext cx="126245"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3" name="Ink 42">
                <a:extLst>
                  <a:ext uri="{FF2B5EF4-FFF2-40B4-BE49-F238E27FC236}">
                    <a16:creationId xmlns:a16="http://schemas.microsoft.com/office/drawing/2014/main" id="{935250EE-6A09-3C4F-A1E8-4748A00CDC63}"/>
                  </a:ext>
                </a:extLst>
              </p14:cNvPr>
              <p14:cNvContentPartPr/>
              <p14:nvPr/>
            </p14:nvContentPartPr>
            <p14:xfrm>
              <a:off x="2572810" y="3686043"/>
              <a:ext cx="79200" cy="129240"/>
            </p14:xfrm>
          </p:contentPart>
        </mc:Choice>
        <mc:Fallback xmlns="">
          <p:pic>
            <p:nvPicPr>
              <p:cNvPr id="43" name="Ink 42">
                <a:extLst>
                  <a:ext uri="{FF2B5EF4-FFF2-40B4-BE49-F238E27FC236}">
                    <a16:creationId xmlns:a16="http://schemas.microsoft.com/office/drawing/2014/main" id="{935250EE-6A09-3C4F-A1E8-4748A00CDC63}"/>
                  </a:ext>
                </a:extLst>
              </p:cNvPr>
              <p:cNvPicPr/>
              <p:nvPr/>
            </p:nvPicPr>
            <p:blipFill>
              <a:blip r:embed="rId43"/>
              <a:stretch>
                <a:fillRect/>
              </a:stretch>
            </p:blipFill>
            <p:spPr>
              <a:xfrm>
                <a:off x="2557330" y="3670563"/>
                <a:ext cx="109800" cy="159840"/>
              </a:xfrm>
              <a:prstGeom prst="rect">
                <a:avLst/>
              </a:prstGeom>
            </p:spPr>
          </p:pic>
        </mc:Fallback>
      </mc:AlternateContent>
      <p:grpSp>
        <p:nvGrpSpPr>
          <p:cNvPr id="47" name="Group 46">
            <a:extLst>
              <a:ext uri="{FF2B5EF4-FFF2-40B4-BE49-F238E27FC236}">
                <a16:creationId xmlns:a16="http://schemas.microsoft.com/office/drawing/2014/main" id="{6C9ABFC4-9418-304D-8889-A86DEE3F7CE0}"/>
              </a:ext>
            </a:extLst>
          </p:cNvPr>
          <p:cNvGrpSpPr/>
          <p:nvPr/>
        </p:nvGrpSpPr>
        <p:grpSpPr>
          <a:xfrm>
            <a:off x="3022450" y="3127323"/>
            <a:ext cx="206280" cy="112320"/>
            <a:chOff x="3022450" y="3127323"/>
            <a:chExt cx="206280" cy="112320"/>
          </a:xfrm>
        </p:grpSpPr>
        <mc:AlternateContent xmlns:mc="http://schemas.openxmlformats.org/markup-compatibility/2006" xmlns:p14="http://schemas.microsoft.com/office/powerpoint/2010/main">
          <mc:Choice Requires="p14">
            <p:contentPart p14:bwMode="auto" r:id="rId44">
              <p14:nvContentPartPr>
                <p14:cNvPr id="44" name="Ink 43">
                  <a:extLst>
                    <a:ext uri="{FF2B5EF4-FFF2-40B4-BE49-F238E27FC236}">
                      <a16:creationId xmlns:a16="http://schemas.microsoft.com/office/drawing/2014/main" id="{E25FEC58-769E-E74C-89DA-322470C5134B}"/>
                    </a:ext>
                  </a:extLst>
                </p14:cNvPr>
                <p14:cNvContentPartPr/>
                <p14:nvPr/>
              </p14:nvContentPartPr>
              <p14:xfrm>
                <a:off x="3022450" y="3136323"/>
                <a:ext cx="111960" cy="95760"/>
              </p14:xfrm>
            </p:contentPart>
          </mc:Choice>
          <mc:Fallback xmlns="">
            <p:pic>
              <p:nvPicPr>
                <p:cNvPr id="44" name="Ink 43">
                  <a:extLst>
                    <a:ext uri="{FF2B5EF4-FFF2-40B4-BE49-F238E27FC236}">
                      <a16:creationId xmlns:a16="http://schemas.microsoft.com/office/drawing/2014/main" id="{E25FEC58-769E-E74C-89DA-322470C5134B}"/>
                    </a:ext>
                  </a:extLst>
                </p:cNvPr>
                <p:cNvPicPr/>
                <p:nvPr/>
              </p:nvPicPr>
              <p:blipFill>
                <a:blip r:embed="rId45"/>
                <a:stretch>
                  <a:fillRect/>
                </a:stretch>
              </p:blipFill>
              <p:spPr>
                <a:xfrm>
                  <a:off x="3006970" y="3120843"/>
                  <a:ext cx="14256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5" name="Ink 44">
                  <a:extLst>
                    <a:ext uri="{FF2B5EF4-FFF2-40B4-BE49-F238E27FC236}">
                      <a16:creationId xmlns:a16="http://schemas.microsoft.com/office/drawing/2014/main" id="{BED0B0ED-064A-7D4E-9F79-2451F306875F}"/>
                    </a:ext>
                  </a:extLst>
                </p14:cNvPr>
                <p14:cNvContentPartPr/>
                <p14:nvPr/>
              </p14:nvContentPartPr>
              <p14:xfrm>
                <a:off x="3038650" y="3146043"/>
                <a:ext cx="21960" cy="93600"/>
              </p14:xfrm>
            </p:contentPart>
          </mc:Choice>
          <mc:Fallback xmlns="">
            <p:pic>
              <p:nvPicPr>
                <p:cNvPr id="45" name="Ink 44">
                  <a:extLst>
                    <a:ext uri="{FF2B5EF4-FFF2-40B4-BE49-F238E27FC236}">
                      <a16:creationId xmlns:a16="http://schemas.microsoft.com/office/drawing/2014/main" id="{BED0B0ED-064A-7D4E-9F79-2451F306875F}"/>
                    </a:ext>
                  </a:extLst>
                </p:cNvPr>
                <p:cNvPicPr/>
                <p:nvPr/>
              </p:nvPicPr>
              <p:blipFill>
                <a:blip r:embed="rId47"/>
                <a:stretch>
                  <a:fillRect/>
                </a:stretch>
              </p:blipFill>
              <p:spPr>
                <a:xfrm>
                  <a:off x="3023170" y="3130563"/>
                  <a:ext cx="5256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6" name="Ink 45">
                  <a:extLst>
                    <a:ext uri="{FF2B5EF4-FFF2-40B4-BE49-F238E27FC236}">
                      <a16:creationId xmlns:a16="http://schemas.microsoft.com/office/drawing/2014/main" id="{7408503E-3F69-CB40-8D1E-78486F39471F}"/>
                    </a:ext>
                  </a:extLst>
                </p14:cNvPr>
                <p14:cNvContentPartPr/>
                <p14:nvPr/>
              </p14:nvContentPartPr>
              <p14:xfrm>
                <a:off x="3162850" y="3127323"/>
                <a:ext cx="65880" cy="75600"/>
              </p14:xfrm>
            </p:contentPart>
          </mc:Choice>
          <mc:Fallback xmlns="">
            <p:pic>
              <p:nvPicPr>
                <p:cNvPr id="46" name="Ink 45">
                  <a:extLst>
                    <a:ext uri="{FF2B5EF4-FFF2-40B4-BE49-F238E27FC236}">
                      <a16:creationId xmlns:a16="http://schemas.microsoft.com/office/drawing/2014/main" id="{7408503E-3F69-CB40-8D1E-78486F39471F}"/>
                    </a:ext>
                  </a:extLst>
                </p:cNvPr>
                <p:cNvPicPr/>
                <p:nvPr/>
              </p:nvPicPr>
              <p:blipFill>
                <a:blip r:embed="rId49"/>
                <a:stretch>
                  <a:fillRect/>
                </a:stretch>
              </p:blipFill>
              <p:spPr>
                <a:xfrm>
                  <a:off x="3147370" y="3111769"/>
                  <a:ext cx="96480" cy="106346"/>
                </a:xfrm>
                <a:prstGeom prst="rect">
                  <a:avLst/>
                </a:prstGeom>
              </p:spPr>
            </p:pic>
          </mc:Fallback>
        </mc:AlternateContent>
      </p:grpSp>
      <p:grpSp>
        <p:nvGrpSpPr>
          <p:cNvPr id="53" name="Group 52">
            <a:extLst>
              <a:ext uri="{FF2B5EF4-FFF2-40B4-BE49-F238E27FC236}">
                <a16:creationId xmlns:a16="http://schemas.microsoft.com/office/drawing/2014/main" id="{0301B73B-DB9A-054A-A9C8-2D9BF9FEF286}"/>
              </a:ext>
            </a:extLst>
          </p:cNvPr>
          <p:cNvGrpSpPr/>
          <p:nvPr/>
        </p:nvGrpSpPr>
        <p:grpSpPr>
          <a:xfrm>
            <a:off x="3001570" y="3693243"/>
            <a:ext cx="211680" cy="136080"/>
            <a:chOff x="3001570" y="3693243"/>
            <a:chExt cx="211680" cy="136080"/>
          </a:xfrm>
        </p:grpSpPr>
        <mc:AlternateContent xmlns:mc="http://schemas.openxmlformats.org/markup-compatibility/2006" xmlns:p14="http://schemas.microsoft.com/office/powerpoint/2010/main">
          <mc:Choice Requires="p14">
            <p:contentPart p14:bwMode="auto" r:id="rId50">
              <p14:nvContentPartPr>
                <p14:cNvPr id="48" name="Ink 47">
                  <a:extLst>
                    <a:ext uri="{FF2B5EF4-FFF2-40B4-BE49-F238E27FC236}">
                      <a16:creationId xmlns:a16="http://schemas.microsoft.com/office/drawing/2014/main" id="{A8ADE79D-7771-9E4D-BE86-A0EA90571CD8}"/>
                    </a:ext>
                  </a:extLst>
                </p14:cNvPr>
                <p14:cNvContentPartPr/>
                <p14:nvPr/>
              </p14:nvContentPartPr>
              <p14:xfrm>
                <a:off x="3001570" y="3700083"/>
                <a:ext cx="104040" cy="129240"/>
              </p14:xfrm>
            </p:contentPart>
          </mc:Choice>
          <mc:Fallback xmlns="">
            <p:pic>
              <p:nvPicPr>
                <p:cNvPr id="48" name="Ink 47">
                  <a:extLst>
                    <a:ext uri="{FF2B5EF4-FFF2-40B4-BE49-F238E27FC236}">
                      <a16:creationId xmlns:a16="http://schemas.microsoft.com/office/drawing/2014/main" id="{A8ADE79D-7771-9E4D-BE86-A0EA90571CD8}"/>
                    </a:ext>
                  </a:extLst>
                </p:cNvPr>
                <p:cNvPicPr/>
                <p:nvPr/>
              </p:nvPicPr>
              <p:blipFill>
                <a:blip r:embed="rId51"/>
                <a:stretch>
                  <a:fillRect/>
                </a:stretch>
              </p:blipFill>
              <p:spPr>
                <a:xfrm>
                  <a:off x="2986090" y="3684560"/>
                  <a:ext cx="134640" cy="159925"/>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9" name="Ink 48">
                  <a:extLst>
                    <a:ext uri="{FF2B5EF4-FFF2-40B4-BE49-F238E27FC236}">
                      <a16:creationId xmlns:a16="http://schemas.microsoft.com/office/drawing/2014/main" id="{3497E834-C800-6245-8E7E-D8E8DB29CD1C}"/>
                    </a:ext>
                  </a:extLst>
                </p14:cNvPr>
                <p14:cNvContentPartPr/>
                <p14:nvPr/>
              </p14:nvContentPartPr>
              <p14:xfrm>
                <a:off x="3005170" y="3700083"/>
                <a:ext cx="19440" cy="127080"/>
              </p14:xfrm>
            </p:contentPart>
          </mc:Choice>
          <mc:Fallback xmlns="">
            <p:pic>
              <p:nvPicPr>
                <p:cNvPr id="49" name="Ink 48">
                  <a:extLst>
                    <a:ext uri="{FF2B5EF4-FFF2-40B4-BE49-F238E27FC236}">
                      <a16:creationId xmlns:a16="http://schemas.microsoft.com/office/drawing/2014/main" id="{3497E834-C800-6245-8E7E-D8E8DB29CD1C}"/>
                    </a:ext>
                  </a:extLst>
                </p:cNvPr>
                <p:cNvPicPr/>
                <p:nvPr/>
              </p:nvPicPr>
              <p:blipFill>
                <a:blip r:embed="rId53"/>
                <a:stretch>
                  <a:fillRect/>
                </a:stretch>
              </p:blipFill>
              <p:spPr>
                <a:xfrm>
                  <a:off x="2989690" y="3684603"/>
                  <a:ext cx="500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2" name="Ink 51">
                  <a:extLst>
                    <a:ext uri="{FF2B5EF4-FFF2-40B4-BE49-F238E27FC236}">
                      <a16:creationId xmlns:a16="http://schemas.microsoft.com/office/drawing/2014/main" id="{A2CC60DC-FD5E-C646-92AE-EC1F30C7A8BB}"/>
                    </a:ext>
                  </a:extLst>
                </p14:cNvPr>
                <p14:cNvContentPartPr/>
                <p14:nvPr/>
              </p14:nvContentPartPr>
              <p14:xfrm>
                <a:off x="3117490" y="3693243"/>
                <a:ext cx="95760" cy="119520"/>
              </p14:xfrm>
            </p:contentPart>
          </mc:Choice>
          <mc:Fallback xmlns="">
            <p:pic>
              <p:nvPicPr>
                <p:cNvPr id="52" name="Ink 51">
                  <a:extLst>
                    <a:ext uri="{FF2B5EF4-FFF2-40B4-BE49-F238E27FC236}">
                      <a16:creationId xmlns:a16="http://schemas.microsoft.com/office/drawing/2014/main" id="{A2CC60DC-FD5E-C646-92AE-EC1F30C7A8BB}"/>
                    </a:ext>
                  </a:extLst>
                </p:cNvPr>
                <p:cNvPicPr/>
                <p:nvPr/>
              </p:nvPicPr>
              <p:blipFill>
                <a:blip r:embed="rId55"/>
                <a:stretch>
                  <a:fillRect/>
                </a:stretch>
              </p:blipFill>
              <p:spPr>
                <a:xfrm>
                  <a:off x="3102010" y="3677763"/>
                  <a:ext cx="126360" cy="150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6">
            <p14:nvContentPartPr>
              <p14:cNvPr id="56" name="Ink 55">
                <a:extLst>
                  <a:ext uri="{FF2B5EF4-FFF2-40B4-BE49-F238E27FC236}">
                    <a16:creationId xmlns:a16="http://schemas.microsoft.com/office/drawing/2014/main" id="{BC92D1FA-A6B0-2048-8D5C-AA49B64157CD}"/>
                  </a:ext>
                </a:extLst>
              </p14:cNvPr>
              <p14:cNvContentPartPr/>
              <p14:nvPr/>
            </p14:nvContentPartPr>
            <p14:xfrm>
              <a:off x="1831330" y="400775"/>
              <a:ext cx="1755000" cy="872280"/>
            </p14:xfrm>
          </p:contentPart>
        </mc:Choice>
        <mc:Fallback xmlns="">
          <p:pic>
            <p:nvPicPr>
              <p:cNvPr id="56" name="Ink 55">
                <a:extLst>
                  <a:ext uri="{FF2B5EF4-FFF2-40B4-BE49-F238E27FC236}">
                    <a16:creationId xmlns:a16="http://schemas.microsoft.com/office/drawing/2014/main" id="{BC92D1FA-A6B0-2048-8D5C-AA49B64157CD}"/>
                  </a:ext>
                </a:extLst>
              </p:cNvPr>
              <p:cNvPicPr/>
              <p:nvPr/>
            </p:nvPicPr>
            <p:blipFill>
              <a:blip r:embed="rId57"/>
              <a:stretch>
                <a:fillRect/>
              </a:stretch>
            </p:blipFill>
            <p:spPr>
              <a:xfrm>
                <a:off x="1815850" y="385295"/>
                <a:ext cx="1785600" cy="902880"/>
              </a:xfrm>
              <a:prstGeom prst="rect">
                <a:avLst/>
              </a:prstGeom>
            </p:spPr>
          </p:pic>
        </mc:Fallback>
      </mc:AlternateContent>
    </p:spTree>
    <p:extLst>
      <p:ext uri="{BB962C8B-B14F-4D97-AF65-F5344CB8AC3E}">
        <p14:creationId xmlns:p14="http://schemas.microsoft.com/office/powerpoint/2010/main" val="908427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dirty="0">
                <a:solidFill>
                  <a:srgbClr val="00B050"/>
                </a:solidFill>
              </a:rPr>
              <a:t>Key Notation and Definitions (030)</a:t>
            </a:r>
          </a:p>
        </p:txBody>
      </p:sp>
      <p:sp>
        <p:nvSpPr>
          <p:cNvPr id="4" name="Content Placeholder 3">
            <a:extLst>
              <a:ext uri="{FF2B5EF4-FFF2-40B4-BE49-F238E27FC236}">
                <a16:creationId xmlns:a16="http://schemas.microsoft.com/office/drawing/2014/main" id="{D4506937-93D0-4FBB-997E-427F4F5FCADF}"/>
              </a:ext>
            </a:extLst>
          </p:cNvPr>
          <p:cNvSpPr>
            <a:spLocks noGrp="1"/>
          </p:cNvSpPr>
          <p:nvPr>
            <p:ph idx="1"/>
          </p:nvPr>
        </p:nvSpPr>
        <p:spPr>
          <a:xfrm>
            <a:off x="457200" y="1200150"/>
            <a:ext cx="8229600" cy="3541363"/>
          </a:xfrm>
        </p:spPr>
        <p:txBody>
          <a:bodyPr vert="horz" lIns="91440" tIns="45720" rIns="91440" bIns="45720" rtlCol="0" anchor="t">
            <a:normAutofit/>
          </a:bodyPr>
          <a:lstStyle/>
          <a:p>
            <a:r>
              <a:rPr lang="en-US" dirty="0"/>
              <a:t>We can use NFA to construct a new machine whose language is the union of the two machines' languages.</a:t>
            </a:r>
          </a:p>
          <a:p>
            <a:r>
              <a:rPr lang="en-US" dirty="0"/>
              <a:t>Do this by creating a new start state and creating transitions to</a:t>
            </a:r>
            <a:r>
              <a:rPr lang="en-US" dirty="0">
                <a:solidFill>
                  <a:srgbClr val="292934"/>
                </a:solidFill>
              </a:rPr>
              <a:t> the start states of </a:t>
            </a:r>
            <a:r>
              <a:rPr lang="en-US" dirty="0">
                <a:solidFill>
                  <a:srgbClr val="FF2F92"/>
                </a:solidFill>
              </a:rPr>
              <a:t>M1</a:t>
            </a:r>
            <a:r>
              <a:rPr lang="en-US" dirty="0"/>
              <a:t> and </a:t>
            </a:r>
            <a:r>
              <a:rPr lang="en-US" dirty="0">
                <a:solidFill>
                  <a:srgbClr val="00B050"/>
                </a:solidFill>
              </a:rPr>
              <a:t>M2</a:t>
            </a:r>
            <a:r>
              <a:rPr lang="en-US" dirty="0"/>
              <a:t> using spontaneous moves.</a:t>
            </a:r>
            <a:endParaRPr lang="en-US" dirty="0">
              <a:cs typeface="Arial"/>
            </a:endParaRPr>
          </a:p>
          <a:p>
            <a:pPr marL="0" indent="0">
              <a:buNone/>
            </a:pPr>
            <a:endParaRPr lang="en-US" dirty="0"/>
          </a:p>
          <a:p>
            <a:endParaRPr lang="en-US" dirty="0"/>
          </a:p>
        </p:txBody>
      </p:sp>
    </p:spTree>
    <p:extLst>
      <p:ext uri="{BB962C8B-B14F-4D97-AF65-F5344CB8AC3E}">
        <p14:creationId xmlns:p14="http://schemas.microsoft.com/office/powerpoint/2010/main" val="3815568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rmAutofit/>
          </a:bodyPr>
          <a:lstStyle/>
          <a:p>
            <a:r>
              <a:rPr lang="en-US" sz="2800" dirty="0">
                <a:hlinkClick r:id="rId2"/>
              </a:rPr>
              <a:t>031.CSE105.RegularLanguagesConcatenation.mp4</a:t>
            </a:r>
            <a:endParaRPr lang="en-US" sz="2800" dirty="0"/>
          </a:p>
        </p:txBody>
      </p:sp>
      <p:sp>
        <p:nvSpPr>
          <p:cNvPr id="3" name="TextBox 2">
            <a:extLst>
              <a:ext uri="{FF2B5EF4-FFF2-40B4-BE49-F238E27FC236}">
                <a16:creationId xmlns:a16="http://schemas.microsoft.com/office/drawing/2014/main" id="{495D4827-1CD5-6249-83EC-B3E19710134F}"/>
              </a:ext>
            </a:extLst>
          </p:cNvPr>
          <p:cNvSpPr txBox="1"/>
          <p:nvPr/>
        </p:nvSpPr>
        <p:spPr>
          <a:xfrm>
            <a:off x="457200" y="1068694"/>
            <a:ext cx="1390124" cy="369332"/>
          </a:xfrm>
          <a:prstGeom prst="rect">
            <a:avLst/>
          </a:prstGeom>
          <a:noFill/>
        </p:spPr>
        <p:txBody>
          <a:bodyPr wrap="none" rtlCol="0">
            <a:spAutoFit/>
          </a:bodyPr>
          <a:lstStyle/>
          <a:p>
            <a:r>
              <a:rPr lang="en-US" i="1" dirty="0"/>
              <a:t>Remember:</a:t>
            </a:r>
          </a:p>
        </p:txBody>
      </p:sp>
      <p:sp>
        <p:nvSpPr>
          <p:cNvPr id="4" name="Rectangle 3">
            <a:extLst>
              <a:ext uri="{FF2B5EF4-FFF2-40B4-BE49-F238E27FC236}">
                <a16:creationId xmlns:a16="http://schemas.microsoft.com/office/drawing/2014/main" id="{3A7ED349-59E0-8C40-8B0C-496B4ECC3B5F}"/>
              </a:ext>
            </a:extLst>
          </p:cNvPr>
          <p:cNvSpPr/>
          <p:nvPr/>
        </p:nvSpPr>
        <p:spPr>
          <a:xfrm>
            <a:off x="457200" y="1438026"/>
            <a:ext cx="7699248" cy="3416320"/>
          </a:xfrm>
          <a:prstGeom prst="rect">
            <a:avLst/>
          </a:prstGeom>
        </p:spPr>
        <p:txBody>
          <a:bodyPr wrap="square" anchor="t">
            <a:spAutoFit/>
          </a:bodyPr>
          <a:lstStyle/>
          <a:p>
            <a:r>
              <a:rPr lang="en-US" sz="2400" b="1" dirty="0">
                <a:solidFill>
                  <a:srgbClr val="942093"/>
                </a:solidFill>
              </a:rPr>
              <a:t>DFA</a:t>
            </a:r>
            <a:r>
              <a:rPr lang="en-US" sz="2400" dirty="0"/>
              <a:t>: has a unique computation path for each input</a:t>
            </a:r>
          </a:p>
          <a:p>
            <a:endParaRPr lang="en-US" sz="2400" b="1" dirty="0"/>
          </a:p>
          <a:p>
            <a:r>
              <a:rPr lang="en-US" sz="2400" b="1" dirty="0">
                <a:solidFill>
                  <a:srgbClr val="FF9300"/>
                </a:solidFill>
              </a:rPr>
              <a:t>NFA</a:t>
            </a:r>
            <a:r>
              <a:rPr lang="en-US" sz="2400" dirty="0"/>
              <a:t>: allows several (or zero) alternative computation paths on the </a:t>
            </a:r>
            <a:r>
              <a:rPr lang="en-US" sz="2400" i="1" dirty="0"/>
              <a:t>same input</a:t>
            </a:r>
            <a:endParaRPr lang="en-US" sz="2400" b="1" i="1" dirty="0"/>
          </a:p>
          <a:p>
            <a:pPr marL="342900" indent="-342900">
              <a:buFont typeface="Arial" panose="020B0604020202020204" pitchFamily="34" charset="0"/>
              <a:buChar char="•"/>
            </a:pPr>
            <a:r>
              <a:rPr lang="en-US" sz="2400" dirty="0">
                <a:highlight>
                  <a:srgbClr val="FFFF00"/>
                </a:highlight>
              </a:rPr>
              <a:t>δ(</a:t>
            </a:r>
            <a:r>
              <a:rPr lang="en-US" sz="2400" err="1">
                <a:highlight>
                  <a:srgbClr val="FFFF00"/>
                </a:highlight>
              </a:rPr>
              <a:t>q,x</a:t>
            </a:r>
            <a:r>
              <a:rPr lang="en-US" sz="2400" dirty="0">
                <a:highlight>
                  <a:srgbClr val="FFFF00"/>
                </a:highlight>
              </a:rPr>
              <a:t>)</a:t>
            </a:r>
            <a:r>
              <a:rPr lang="en-US" sz="2400" dirty="0"/>
              <a:t> may specify </a:t>
            </a:r>
            <a:r>
              <a:rPr lang="en-US" sz="2400" b="1" dirty="0"/>
              <a:t>more than one</a:t>
            </a:r>
            <a:r>
              <a:rPr lang="en-US" sz="2400" dirty="0"/>
              <a:t> possible next state</a:t>
            </a:r>
          </a:p>
          <a:p>
            <a:pPr marL="342900" indent="-342900">
              <a:buFont typeface="Arial" panose="020B0604020202020204" pitchFamily="34" charset="0"/>
              <a:buChar char="•"/>
            </a:pPr>
            <a:r>
              <a:rPr lang="en-US" sz="2400" dirty="0">
                <a:highlight>
                  <a:srgbClr val="FFFF00"/>
                </a:highlight>
              </a:rPr>
              <a:t>ε</a:t>
            </a:r>
            <a:r>
              <a:rPr lang="en-US" sz="2400" dirty="0"/>
              <a:t> transitions allow the machine to </a:t>
            </a:r>
            <a:r>
              <a:rPr lang="en-US" sz="2400" b="1" dirty="0"/>
              <a:t>transition between states spontaneously</a:t>
            </a:r>
            <a:r>
              <a:rPr lang="en-US" sz="2400" dirty="0"/>
              <a:t>, without consuming any input symbols</a:t>
            </a:r>
          </a:p>
        </p:txBody>
      </p:sp>
    </p:spTree>
    <p:extLst>
      <p:ext uri="{BB962C8B-B14F-4D97-AF65-F5344CB8AC3E}">
        <p14:creationId xmlns:p14="http://schemas.microsoft.com/office/powerpoint/2010/main" val="36309700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Concatenation, formally		</a:t>
            </a:r>
            <a:r>
              <a:rPr lang="en-US" sz="1600">
                <a:solidFill>
                  <a:schemeClr val="accent6"/>
                </a:solidFill>
              </a:rPr>
              <a:t>pp. 60-61</a:t>
            </a:r>
            <a:endParaRPr lang="en-US" sz="1600"/>
          </a:p>
        </p:txBody>
      </p:sp>
      <p:sp>
        <p:nvSpPr>
          <p:cNvPr id="3" name="Content Placeholder 2"/>
          <p:cNvSpPr>
            <a:spLocks noGrp="1"/>
          </p:cNvSpPr>
          <p:nvPr>
            <p:ph idx="1"/>
          </p:nvPr>
        </p:nvSpPr>
        <p:spPr/>
        <p:txBody>
          <a:bodyPr/>
          <a:lstStyle/>
          <a:p>
            <a:r>
              <a:rPr lang="en-US"/>
              <a:t>"Guess" some stage of input at which switch modes</a:t>
            </a:r>
          </a:p>
          <a:p>
            <a:endParaRPr lang="en-US"/>
          </a:p>
          <a:p>
            <a:endParaRPr lang="en-US"/>
          </a:p>
          <a:p>
            <a:pPr marL="0" indent="0">
              <a:buNone/>
            </a:pPr>
            <a:endParaRPr lang="en-US"/>
          </a:p>
          <a:p>
            <a:pPr marL="0" indent="0">
              <a:buNone/>
            </a:pPr>
            <a:endParaRPr lang="en-US"/>
          </a:p>
          <a:p>
            <a:pPr marL="0" indent="0">
              <a:buNone/>
            </a:pPr>
            <a:r>
              <a:rPr lang="en-US"/>
              <a:t>Given M1 = (Q1,Σ,δ1,q1,F1), M2 = (Q2,Σ,δ2,q2,F2) build</a:t>
            </a:r>
          </a:p>
          <a:p>
            <a:pPr marL="0" indent="0" algn="ctr">
              <a:buNone/>
            </a:pPr>
            <a:endParaRPr lang="en-US"/>
          </a:p>
          <a:p>
            <a:pPr marL="0" indent="0" algn="ctr">
              <a:buNone/>
            </a:pPr>
            <a:r>
              <a:rPr lang="en-US"/>
              <a:t>N = (…, Σ, δ, q1, F2) with δ…</a:t>
            </a:r>
          </a:p>
        </p:txBody>
      </p:sp>
      <p:sp>
        <p:nvSpPr>
          <p:cNvPr id="16" name="Cloud 15"/>
          <p:cNvSpPr/>
          <p:nvPr/>
        </p:nvSpPr>
        <p:spPr>
          <a:xfrm>
            <a:off x="1841980" y="1988795"/>
            <a:ext cx="1708865" cy="395546"/>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chemeClr val="tx2"/>
                </a:solidFill>
              </a:rPr>
              <a:t>M1</a:t>
            </a:r>
          </a:p>
        </p:txBody>
      </p:sp>
      <p:sp>
        <p:nvSpPr>
          <p:cNvPr id="17" name="Cloud 16"/>
          <p:cNvSpPr/>
          <p:nvPr/>
        </p:nvSpPr>
        <p:spPr>
          <a:xfrm>
            <a:off x="4366231" y="1855581"/>
            <a:ext cx="1708865" cy="645545"/>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chemeClr val="tx2"/>
                </a:solidFill>
              </a:rPr>
              <a:t>M2</a:t>
            </a:r>
          </a:p>
        </p:txBody>
      </p:sp>
      <p:cxnSp>
        <p:nvCxnSpPr>
          <p:cNvPr id="18" name="Straight Arrow Connector 17"/>
          <p:cNvCxnSpPr/>
          <p:nvPr/>
        </p:nvCxnSpPr>
        <p:spPr>
          <a:xfrm>
            <a:off x="3323666" y="1988795"/>
            <a:ext cx="1042565" cy="1979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3104178" y="2186754"/>
            <a:ext cx="1262053" cy="1975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1841979" y="1654331"/>
            <a:ext cx="4432399" cy="1184004"/>
          </a:xfrm>
          <a:prstGeom prst="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6274379" y="2186754"/>
            <a:ext cx="147370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363899" y="1782603"/>
            <a:ext cx="748923" cy="369332"/>
          </a:xfrm>
          <a:prstGeom prst="rect">
            <a:avLst/>
          </a:prstGeom>
          <a:noFill/>
        </p:spPr>
        <p:txBody>
          <a:bodyPr wrap="none" rtlCol="0">
            <a:spAutoFit/>
          </a:bodyPr>
          <a:lstStyle/>
          <a:p>
            <a:r>
              <a:rPr lang="en-US" b="1"/>
              <a:t>Input</a:t>
            </a:r>
          </a:p>
        </p:txBody>
      </p:sp>
      <p:cxnSp>
        <p:nvCxnSpPr>
          <p:cNvPr id="28" name="Straight Arrow Connector 27"/>
          <p:cNvCxnSpPr/>
          <p:nvPr/>
        </p:nvCxnSpPr>
        <p:spPr>
          <a:xfrm>
            <a:off x="356206" y="2186754"/>
            <a:ext cx="147370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6436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Concatenation, formally		</a:t>
            </a:r>
            <a:r>
              <a:rPr lang="en-US" sz="1600">
                <a:solidFill>
                  <a:schemeClr val="accent6"/>
                </a:solidFill>
              </a:rPr>
              <a:t>pp. 60-61</a:t>
            </a:r>
            <a:endParaRPr lang="en-US" sz="1600"/>
          </a:p>
        </p:txBody>
      </p:sp>
      <p:sp>
        <p:nvSpPr>
          <p:cNvPr id="3" name="Content Placeholder 2"/>
          <p:cNvSpPr>
            <a:spLocks noGrp="1"/>
          </p:cNvSpPr>
          <p:nvPr>
            <p:ph idx="1"/>
          </p:nvPr>
        </p:nvSpPr>
        <p:spPr/>
        <p:txBody>
          <a:bodyPr/>
          <a:lstStyle/>
          <a:p>
            <a:r>
              <a:rPr lang="en-US"/>
              <a:t>"Guess" some stage of input at which switch modes</a:t>
            </a:r>
          </a:p>
          <a:p>
            <a:endParaRPr lang="en-US"/>
          </a:p>
          <a:p>
            <a:endParaRPr lang="en-US"/>
          </a:p>
          <a:p>
            <a:pPr marL="0" indent="0">
              <a:buNone/>
            </a:pPr>
            <a:endParaRPr lang="en-US"/>
          </a:p>
          <a:p>
            <a:pPr marL="0" indent="0">
              <a:buNone/>
            </a:pPr>
            <a:endParaRPr lang="en-US"/>
          </a:p>
          <a:p>
            <a:pPr marL="0" indent="0">
              <a:buNone/>
            </a:pPr>
            <a:r>
              <a:rPr lang="en-US"/>
              <a:t>Given M1 = (Q1,Σ,δ1,q1,F1), M2 = (Q2,Σ,δ2,q2,F2) build</a:t>
            </a:r>
          </a:p>
          <a:p>
            <a:pPr marL="0" indent="0" algn="ctr">
              <a:buNone/>
            </a:pPr>
            <a:endParaRPr lang="en-US"/>
          </a:p>
          <a:p>
            <a:pPr marL="0" indent="0" algn="ctr">
              <a:buNone/>
            </a:pPr>
            <a:r>
              <a:rPr lang="en-US"/>
              <a:t>N = (…, Σ, δ, q1, F2) with δ…</a:t>
            </a:r>
          </a:p>
        </p:txBody>
      </p:sp>
      <p:sp>
        <p:nvSpPr>
          <p:cNvPr id="16" name="Cloud 15"/>
          <p:cNvSpPr/>
          <p:nvPr/>
        </p:nvSpPr>
        <p:spPr>
          <a:xfrm>
            <a:off x="1841980" y="1988795"/>
            <a:ext cx="1708865" cy="395546"/>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chemeClr val="tx2"/>
                </a:solidFill>
              </a:rPr>
              <a:t>M1</a:t>
            </a:r>
          </a:p>
        </p:txBody>
      </p:sp>
      <p:sp>
        <p:nvSpPr>
          <p:cNvPr id="17" name="Cloud 16"/>
          <p:cNvSpPr/>
          <p:nvPr/>
        </p:nvSpPr>
        <p:spPr>
          <a:xfrm>
            <a:off x="4366231" y="1855581"/>
            <a:ext cx="1708865" cy="645545"/>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chemeClr val="tx2"/>
                </a:solidFill>
              </a:rPr>
              <a:t>M2</a:t>
            </a:r>
          </a:p>
        </p:txBody>
      </p:sp>
      <p:cxnSp>
        <p:nvCxnSpPr>
          <p:cNvPr id="18" name="Straight Arrow Connector 17"/>
          <p:cNvCxnSpPr/>
          <p:nvPr/>
        </p:nvCxnSpPr>
        <p:spPr>
          <a:xfrm>
            <a:off x="3323666" y="1988795"/>
            <a:ext cx="1042565" cy="1979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3104178" y="2186754"/>
            <a:ext cx="1262053" cy="1975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1841979" y="1654331"/>
            <a:ext cx="4432399" cy="1184004"/>
          </a:xfrm>
          <a:prstGeom prst="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6274379" y="2186754"/>
            <a:ext cx="147370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363899" y="1782603"/>
            <a:ext cx="748923" cy="369332"/>
          </a:xfrm>
          <a:prstGeom prst="rect">
            <a:avLst/>
          </a:prstGeom>
          <a:noFill/>
        </p:spPr>
        <p:txBody>
          <a:bodyPr wrap="none" rtlCol="0">
            <a:spAutoFit/>
          </a:bodyPr>
          <a:lstStyle/>
          <a:p>
            <a:r>
              <a:rPr lang="en-US" b="1"/>
              <a:t>Input</a:t>
            </a:r>
          </a:p>
        </p:txBody>
      </p:sp>
      <p:cxnSp>
        <p:nvCxnSpPr>
          <p:cNvPr id="28" name="Straight Arrow Connector 27"/>
          <p:cNvCxnSpPr/>
          <p:nvPr/>
        </p:nvCxnSpPr>
        <p:spPr>
          <a:xfrm>
            <a:off x="356206" y="2186754"/>
            <a:ext cx="147370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3" name="Group 12">
            <a:extLst>
              <a:ext uri="{FF2B5EF4-FFF2-40B4-BE49-F238E27FC236}">
                <a16:creationId xmlns:a16="http://schemas.microsoft.com/office/drawing/2014/main" id="{A8815A3A-2B84-594F-B7AC-6BC7D2EF3370}"/>
              </a:ext>
            </a:extLst>
          </p:cNvPr>
          <p:cNvGrpSpPr/>
          <p:nvPr/>
        </p:nvGrpSpPr>
        <p:grpSpPr>
          <a:xfrm>
            <a:off x="1998182" y="2013895"/>
            <a:ext cx="1455480" cy="401400"/>
            <a:chOff x="1998182" y="2013895"/>
            <a:chExt cx="1455480" cy="40140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669A062-E7EF-0843-A88C-17E9D9CE036D}"/>
                    </a:ext>
                  </a:extLst>
                </p14:cNvPr>
                <p14:cNvContentPartPr/>
                <p14:nvPr/>
              </p14:nvContentPartPr>
              <p14:xfrm>
                <a:off x="1998182" y="2139895"/>
                <a:ext cx="1242720" cy="71640"/>
              </p14:xfrm>
            </p:contentPart>
          </mc:Choice>
          <mc:Fallback xmlns="">
            <p:pic>
              <p:nvPicPr>
                <p:cNvPr id="4" name="Ink 3">
                  <a:extLst>
                    <a:ext uri="{FF2B5EF4-FFF2-40B4-BE49-F238E27FC236}">
                      <a16:creationId xmlns:a16="http://schemas.microsoft.com/office/drawing/2014/main" id="{9669A062-E7EF-0843-A88C-17E9D9CE036D}"/>
                    </a:ext>
                  </a:extLst>
                </p:cNvPr>
                <p:cNvPicPr/>
                <p:nvPr/>
              </p:nvPicPr>
              <p:blipFill>
                <a:blip r:embed="rId3"/>
                <a:stretch>
                  <a:fillRect/>
                </a:stretch>
              </p:blipFill>
              <p:spPr>
                <a:xfrm>
                  <a:off x="1982702" y="2124415"/>
                  <a:ext cx="12733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FC0D1BA4-C82F-E34F-B07D-31D66D80F6F1}"/>
                    </a:ext>
                  </a:extLst>
                </p14:cNvPr>
                <p14:cNvContentPartPr/>
                <p14:nvPr/>
              </p14:nvContentPartPr>
              <p14:xfrm>
                <a:off x="3322982" y="2098495"/>
                <a:ext cx="43920" cy="41400"/>
              </p14:xfrm>
            </p:contentPart>
          </mc:Choice>
          <mc:Fallback xmlns="">
            <p:pic>
              <p:nvPicPr>
                <p:cNvPr id="5" name="Ink 4">
                  <a:extLst>
                    <a:ext uri="{FF2B5EF4-FFF2-40B4-BE49-F238E27FC236}">
                      <a16:creationId xmlns:a16="http://schemas.microsoft.com/office/drawing/2014/main" id="{FC0D1BA4-C82F-E34F-B07D-31D66D80F6F1}"/>
                    </a:ext>
                  </a:extLst>
                </p:cNvPr>
                <p:cNvPicPr/>
                <p:nvPr/>
              </p:nvPicPr>
              <p:blipFill>
                <a:blip r:embed="rId5"/>
                <a:stretch>
                  <a:fillRect/>
                </a:stretch>
              </p:blipFill>
              <p:spPr>
                <a:xfrm>
                  <a:off x="3307502" y="2083015"/>
                  <a:ext cx="745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D37B6ED5-EDC6-EF42-B99D-ACAC7DF83ACF}"/>
                    </a:ext>
                  </a:extLst>
                </p14:cNvPr>
                <p14:cNvContentPartPr/>
                <p14:nvPr/>
              </p14:nvContentPartPr>
              <p14:xfrm>
                <a:off x="3232982" y="2013895"/>
                <a:ext cx="220680" cy="198000"/>
              </p14:xfrm>
            </p:contentPart>
          </mc:Choice>
          <mc:Fallback xmlns="">
            <p:pic>
              <p:nvPicPr>
                <p:cNvPr id="6" name="Ink 5">
                  <a:extLst>
                    <a:ext uri="{FF2B5EF4-FFF2-40B4-BE49-F238E27FC236}">
                      <a16:creationId xmlns:a16="http://schemas.microsoft.com/office/drawing/2014/main" id="{D37B6ED5-EDC6-EF42-B99D-ACAC7DF83ACF}"/>
                    </a:ext>
                  </a:extLst>
                </p:cNvPr>
                <p:cNvPicPr/>
                <p:nvPr/>
              </p:nvPicPr>
              <p:blipFill>
                <a:blip r:embed="rId7"/>
                <a:stretch>
                  <a:fillRect/>
                </a:stretch>
              </p:blipFill>
              <p:spPr>
                <a:xfrm>
                  <a:off x="3217502" y="1998443"/>
                  <a:ext cx="251280" cy="22854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34DC19E5-B0B5-8549-AE6A-56F6C67598B9}"/>
                    </a:ext>
                  </a:extLst>
                </p14:cNvPr>
                <p14:cNvContentPartPr/>
                <p14:nvPr/>
              </p14:nvContentPartPr>
              <p14:xfrm>
                <a:off x="3222542" y="2198935"/>
                <a:ext cx="131400" cy="152280"/>
              </p14:xfrm>
            </p:contentPart>
          </mc:Choice>
          <mc:Fallback xmlns="">
            <p:pic>
              <p:nvPicPr>
                <p:cNvPr id="8" name="Ink 7">
                  <a:extLst>
                    <a:ext uri="{FF2B5EF4-FFF2-40B4-BE49-F238E27FC236}">
                      <a16:creationId xmlns:a16="http://schemas.microsoft.com/office/drawing/2014/main" id="{34DC19E5-B0B5-8549-AE6A-56F6C67598B9}"/>
                    </a:ext>
                  </a:extLst>
                </p:cNvPr>
                <p:cNvPicPr/>
                <p:nvPr/>
              </p:nvPicPr>
              <p:blipFill>
                <a:blip r:embed="rId9"/>
                <a:stretch>
                  <a:fillRect/>
                </a:stretch>
              </p:blipFill>
              <p:spPr>
                <a:xfrm>
                  <a:off x="3207062" y="2183418"/>
                  <a:ext cx="162000" cy="18295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03D6B7FF-1965-5B45-8149-C9D1F09838AE}"/>
                    </a:ext>
                  </a:extLst>
                </p14:cNvPr>
                <p14:cNvContentPartPr/>
                <p14:nvPr/>
              </p14:nvContentPartPr>
              <p14:xfrm>
                <a:off x="3202022" y="2296855"/>
                <a:ext cx="113400" cy="85320"/>
              </p14:xfrm>
            </p:contentPart>
          </mc:Choice>
          <mc:Fallback xmlns="">
            <p:pic>
              <p:nvPicPr>
                <p:cNvPr id="9" name="Ink 8">
                  <a:extLst>
                    <a:ext uri="{FF2B5EF4-FFF2-40B4-BE49-F238E27FC236}">
                      <a16:creationId xmlns:a16="http://schemas.microsoft.com/office/drawing/2014/main" id="{03D6B7FF-1965-5B45-8149-C9D1F09838AE}"/>
                    </a:ext>
                  </a:extLst>
                </p:cNvPr>
                <p:cNvPicPr/>
                <p:nvPr/>
              </p:nvPicPr>
              <p:blipFill>
                <a:blip r:embed="rId11"/>
                <a:stretch>
                  <a:fillRect/>
                </a:stretch>
              </p:blipFill>
              <p:spPr>
                <a:xfrm>
                  <a:off x="3186542" y="2281375"/>
                  <a:ext cx="14400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728E1540-F3E2-B446-B42A-71A493B449C4}"/>
                    </a:ext>
                  </a:extLst>
                </p14:cNvPr>
                <p14:cNvContentPartPr/>
                <p14:nvPr/>
              </p14:nvContentPartPr>
              <p14:xfrm>
                <a:off x="2703062" y="2196415"/>
                <a:ext cx="550800" cy="210960"/>
              </p14:xfrm>
            </p:contentPart>
          </mc:Choice>
          <mc:Fallback xmlns="">
            <p:pic>
              <p:nvPicPr>
                <p:cNvPr id="10" name="Ink 9">
                  <a:extLst>
                    <a:ext uri="{FF2B5EF4-FFF2-40B4-BE49-F238E27FC236}">
                      <a16:creationId xmlns:a16="http://schemas.microsoft.com/office/drawing/2014/main" id="{728E1540-F3E2-B446-B42A-71A493B449C4}"/>
                    </a:ext>
                  </a:extLst>
                </p:cNvPr>
                <p:cNvPicPr/>
                <p:nvPr/>
              </p:nvPicPr>
              <p:blipFill>
                <a:blip r:embed="rId13"/>
                <a:stretch>
                  <a:fillRect/>
                </a:stretch>
              </p:blipFill>
              <p:spPr>
                <a:xfrm>
                  <a:off x="2687582" y="2180961"/>
                  <a:ext cx="581400" cy="241508"/>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ABC9E158-CE2D-5A4A-8866-1F8D71E21E7A}"/>
                    </a:ext>
                  </a:extLst>
                </p14:cNvPr>
                <p14:cNvContentPartPr/>
                <p14:nvPr/>
              </p14:nvContentPartPr>
              <p14:xfrm>
                <a:off x="2713502" y="2345455"/>
                <a:ext cx="116280" cy="69840"/>
              </p14:xfrm>
            </p:contentPart>
          </mc:Choice>
          <mc:Fallback xmlns="">
            <p:pic>
              <p:nvPicPr>
                <p:cNvPr id="12" name="Ink 11">
                  <a:extLst>
                    <a:ext uri="{FF2B5EF4-FFF2-40B4-BE49-F238E27FC236}">
                      <a16:creationId xmlns:a16="http://schemas.microsoft.com/office/drawing/2014/main" id="{ABC9E158-CE2D-5A4A-8866-1F8D71E21E7A}"/>
                    </a:ext>
                  </a:extLst>
                </p:cNvPr>
                <p:cNvPicPr/>
                <p:nvPr/>
              </p:nvPicPr>
              <p:blipFill>
                <a:blip r:embed="rId15"/>
                <a:stretch>
                  <a:fillRect/>
                </a:stretch>
              </p:blipFill>
              <p:spPr>
                <a:xfrm>
                  <a:off x="2698022" y="2329975"/>
                  <a:ext cx="146880" cy="100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8154792F-038D-064F-B1A0-B91328DE1757}"/>
                  </a:ext>
                </a:extLst>
              </p14:cNvPr>
              <p14:cNvContentPartPr/>
              <p14:nvPr/>
            </p14:nvContentPartPr>
            <p14:xfrm>
              <a:off x="3904382" y="1957015"/>
              <a:ext cx="61920" cy="95400"/>
            </p14:xfrm>
          </p:contentPart>
        </mc:Choice>
        <mc:Fallback xmlns="">
          <p:pic>
            <p:nvPicPr>
              <p:cNvPr id="14" name="Ink 13">
                <a:extLst>
                  <a:ext uri="{FF2B5EF4-FFF2-40B4-BE49-F238E27FC236}">
                    <a16:creationId xmlns:a16="http://schemas.microsoft.com/office/drawing/2014/main" id="{8154792F-038D-064F-B1A0-B91328DE1757}"/>
                  </a:ext>
                </a:extLst>
              </p:cNvPr>
              <p:cNvPicPr/>
              <p:nvPr/>
            </p:nvPicPr>
            <p:blipFill>
              <a:blip r:embed="rId17"/>
              <a:stretch>
                <a:fillRect/>
              </a:stretch>
            </p:blipFill>
            <p:spPr>
              <a:xfrm>
                <a:off x="3888991" y="1941535"/>
                <a:ext cx="92343" cy="126000"/>
              </a:xfrm>
              <a:prstGeom prst="rect">
                <a:avLst/>
              </a:prstGeom>
            </p:spPr>
          </p:pic>
        </mc:Fallback>
      </mc:AlternateContent>
      <p:grpSp>
        <p:nvGrpSpPr>
          <p:cNvPr id="34" name="Group 33">
            <a:extLst>
              <a:ext uri="{FF2B5EF4-FFF2-40B4-BE49-F238E27FC236}">
                <a16:creationId xmlns:a16="http://schemas.microsoft.com/office/drawing/2014/main" id="{6CD5EB1B-917F-E349-8A89-A93FAC44DCE3}"/>
              </a:ext>
            </a:extLst>
          </p:cNvPr>
          <p:cNvGrpSpPr/>
          <p:nvPr/>
        </p:nvGrpSpPr>
        <p:grpSpPr>
          <a:xfrm>
            <a:off x="4267516" y="1945309"/>
            <a:ext cx="1878120" cy="340920"/>
            <a:chOff x="4267516" y="1945309"/>
            <a:chExt cx="1878120" cy="340920"/>
          </a:xfrm>
        </p:grpSpPr>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4EA34B88-F293-9B45-B24D-7081C240C9CC}"/>
                    </a:ext>
                  </a:extLst>
                </p14:cNvPr>
                <p14:cNvContentPartPr/>
                <p14:nvPr/>
              </p14:nvContentPartPr>
              <p14:xfrm>
                <a:off x="4267516" y="2123869"/>
                <a:ext cx="104400" cy="109800"/>
              </p14:xfrm>
            </p:contentPart>
          </mc:Choice>
          <mc:Fallback xmlns="">
            <p:pic>
              <p:nvPicPr>
                <p:cNvPr id="15" name="Ink 14">
                  <a:extLst>
                    <a:ext uri="{FF2B5EF4-FFF2-40B4-BE49-F238E27FC236}">
                      <a16:creationId xmlns:a16="http://schemas.microsoft.com/office/drawing/2014/main" id="{4EA34B88-F293-9B45-B24D-7081C240C9CC}"/>
                    </a:ext>
                  </a:extLst>
                </p:cNvPr>
                <p:cNvPicPr/>
                <p:nvPr/>
              </p:nvPicPr>
              <p:blipFill>
                <a:blip r:embed="rId19"/>
                <a:stretch>
                  <a:fillRect/>
                </a:stretch>
              </p:blipFill>
              <p:spPr>
                <a:xfrm>
                  <a:off x="4252036" y="2108389"/>
                  <a:ext cx="13500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Ink 18">
                  <a:extLst>
                    <a:ext uri="{FF2B5EF4-FFF2-40B4-BE49-F238E27FC236}">
                      <a16:creationId xmlns:a16="http://schemas.microsoft.com/office/drawing/2014/main" id="{75D5DEE9-3FA9-244A-874F-E577D19DCDD0}"/>
                    </a:ext>
                  </a:extLst>
                </p14:cNvPr>
                <p14:cNvContentPartPr/>
                <p14:nvPr/>
              </p14:nvContentPartPr>
              <p14:xfrm>
                <a:off x="4279396" y="2139709"/>
                <a:ext cx="3240" cy="96840"/>
              </p14:xfrm>
            </p:contentPart>
          </mc:Choice>
          <mc:Fallback xmlns="">
            <p:pic>
              <p:nvPicPr>
                <p:cNvPr id="19" name="Ink 18">
                  <a:extLst>
                    <a:ext uri="{FF2B5EF4-FFF2-40B4-BE49-F238E27FC236}">
                      <a16:creationId xmlns:a16="http://schemas.microsoft.com/office/drawing/2014/main" id="{75D5DEE9-3FA9-244A-874F-E577D19DCDD0}"/>
                    </a:ext>
                  </a:extLst>
                </p:cNvPr>
                <p:cNvPicPr/>
                <p:nvPr/>
              </p:nvPicPr>
              <p:blipFill>
                <a:blip r:embed="rId21"/>
                <a:stretch>
                  <a:fillRect/>
                </a:stretch>
              </p:blipFill>
              <p:spPr>
                <a:xfrm>
                  <a:off x="4263916" y="2124286"/>
                  <a:ext cx="33840" cy="127327"/>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 name="Ink 20">
                  <a:extLst>
                    <a:ext uri="{FF2B5EF4-FFF2-40B4-BE49-F238E27FC236}">
                      <a16:creationId xmlns:a16="http://schemas.microsoft.com/office/drawing/2014/main" id="{E210A68B-534A-CF4E-AF27-94AC6659E906}"/>
                    </a:ext>
                  </a:extLst>
                </p14:cNvPr>
                <p14:cNvContentPartPr/>
                <p14:nvPr/>
              </p14:nvContentPartPr>
              <p14:xfrm>
                <a:off x="4375516" y="2061229"/>
                <a:ext cx="248040" cy="225000"/>
              </p14:xfrm>
            </p:contentPart>
          </mc:Choice>
          <mc:Fallback xmlns="">
            <p:pic>
              <p:nvPicPr>
                <p:cNvPr id="21" name="Ink 20">
                  <a:extLst>
                    <a:ext uri="{FF2B5EF4-FFF2-40B4-BE49-F238E27FC236}">
                      <a16:creationId xmlns:a16="http://schemas.microsoft.com/office/drawing/2014/main" id="{E210A68B-534A-CF4E-AF27-94AC6659E906}"/>
                    </a:ext>
                  </a:extLst>
                </p:cNvPr>
                <p:cNvPicPr/>
                <p:nvPr/>
              </p:nvPicPr>
              <p:blipFill>
                <a:blip r:embed="rId23"/>
                <a:stretch>
                  <a:fillRect/>
                </a:stretch>
              </p:blipFill>
              <p:spPr>
                <a:xfrm>
                  <a:off x="4360013" y="2045749"/>
                  <a:ext cx="278684"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id="{1574DA7B-0163-9E41-983D-BB9B9FF13FFA}"/>
                    </a:ext>
                  </a:extLst>
                </p14:cNvPr>
                <p14:cNvContentPartPr/>
                <p14:nvPr/>
              </p14:nvContentPartPr>
              <p14:xfrm>
                <a:off x="4600516" y="2034229"/>
                <a:ext cx="1297080" cy="136800"/>
              </p14:xfrm>
            </p:contentPart>
          </mc:Choice>
          <mc:Fallback xmlns="">
            <p:pic>
              <p:nvPicPr>
                <p:cNvPr id="24" name="Ink 23">
                  <a:extLst>
                    <a:ext uri="{FF2B5EF4-FFF2-40B4-BE49-F238E27FC236}">
                      <a16:creationId xmlns:a16="http://schemas.microsoft.com/office/drawing/2014/main" id="{1574DA7B-0163-9E41-983D-BB9B9FF13FFA}"/>
                    </a:ext>
                  </a:extLst>
                </p:cNvPr>
                <p:cNvPicPr/>
                <p:nvPr/>
              </p:nvPicPr>
              <p:blipFill>
                <a:blip r:embed="rId25"/>
                <a:stretch>
                  <a:fillRect/>
                </a:stretch>
              </p:blipFill>
              <p:spPr>
                <a:xfrm>
                  <a:off x="4585036" y="2018749"/>
                  <a:ext cx="132768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FF9399F5-3EB4-D847-BAF3-794F23068030}"/>
                    </a:ext>
                  </a:extLst>
                </p14:cNvPr>
                <p14:cNvContentPartPr/>
                <p14:nvPr/>
              </p14:nvContentPartPr>
              <p14:xfrm>
                <a:off x="5947636" y="2043229"/>
                <a:ext cx="73080" cy="83520"/>
              </p14:xfrm>
            </p:contentPart>
          </mc:Choice>
          <mc:Fallback xmlns="">
            <p:pic>
              <p:nvPicPr>
                <p:cNvPr id="30" name="Ink 29">
                  <a:extLst>
                    <a:ext uri="{FF2B5EF4-FFF2-40B4-BE49-F238E27FC236}">
                      <a16:creationId xmlns:a16="http://schemas.microsoft.com/office/drawing/2014/main" id="{FF9399F5-3EB4-D847-BAF3-794F23068030}"/>
                    </a:ext>
                  </a:extLst>
                </p:cNvPr>
                <p:cNvPicPr/>
                <p:nvPr/>
              </p:nvPicPr>
              <p:blipFill>
                <a:blip r:embed="rId27"/>
                <a:stretch>
                  <a:fillRect/>
                </a:stretch>
              </p:blipFill>
              <p:spPr>
                <a:xfrm>
                  <a:off x="5932232" y="2027682"/>
                  <a:ext cx="103530" cy="114252"/>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3" name="Ink 32">
                  <a:extLst>
                    <a:ext uri="{FF2B5EF4-FFF2-40B4-BE49-F238E27FC236}">
                      <a16:creationId xmlns:a16="http://schemas.microsoft.com/office/drawing/2014/main" id="{6875CA55-16EC-D546-87DC-CB5298D51D1D}"/>
                    </a:ext>
                  </a:extLst>
                </p14:cNvPr>
                <p14:cNvContentPartPr/>
                <p14:nvPr/>
              </p14:nvContentPartPr>
              <p14:xfrm>
                <a:off x="5856556" y="1945309"/>
                <a:ext cx="289080" cy="263160"/>
              </p14:xfrm>
            </p:contentPart>
          </mc:Choice>
          <mc:Fallback xmlns="">
            <p:pic>
              <p:nvPicPr>
                <p:cNvPr id="33" name="Ink 32">
                  <a:extLst>
                    <a:ext uri="{FF2B5EF4-FFF2-40B4-BE49-F238E27FC236}">
                      <a16:creationId xmlns:a16="http://schemas.microsoft.com/office/drawing/2014/main" id="{6875CA55-16EC-D546-87DC-CB5298D51D1D}"/>
                    </a:ext>
                  </a:extLst>
                </p:cNvPr>
                <p:cNvPicPr/>
                <p:nvPr/>
              </p:nvPicPr>
              <p:blipFill>
                <a:blip r:embed="rId29"/>
                <a:stretch>
                  <a:fillRect/>
                </a:stretch>
              </p:blipFill>
              <p:spPr>
                <a:xfrm>
                  <a:off x="5841095" y="1929829"/>
                  <a:ext cx="319642" cy="293760"/>
                </a:xfrm>
                <a:prstGeom prst="rect">
                  <a:avLst/>
                </a:prstGeom>
              </p:spPr>
            </p:pic>
          </mc:Fallback>
        </mc:AlternateContent>
      </p:grpSp>
      <p:grpSp>
        <p:nvGrpSpPr>
          <p:cNvPr id="44" name="Group 43">
            <a:extLst>
              <a:ext uri="{FF2B5EF4-FFF2-40B4-BE49-F238E27FC236}">
                <a16:creationId xmlns:a16="http://schemas.microsoft.com/office/drawing/2014/main" id="{2CE94B7A-DC1D-E441-A86B-AE737507378F}"/>
              </a:ext>
            </a:extLst>
          </p:cNvPr>
          <p:cNvGrpSpPr/>
          <p:nvPr/>
        </p:nvGrpSpPr>
        <p:grpSpPr>
          <a:xfrm>
            <a:off x="1450156" y="3223107"/>
            <a:ext cx="391680" cy="248040"/>
            <a:chOff x="1450156" y="3223107"/>
            <a:chExt cx="391680" cy="248040"/>
          </a:xfrm>
        </p:grpSpPr>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id="{EA7D62EB-35F2-AC47-9E56-AC63E7B8AE37}"/>
                    </a:ext>
                  </a:extLst>
                </p14:cNvPr>
                <p14:cNvContentPartPr/>
                <p14:nvPr/>
              </p14:nvContentPartPr>
              <p14:xfrm>
                <a:off x="1472116" y="3285747"/>
                <a:ext cx="16200" cy="169920"/>
              </p14:xfrm>
            </p:contentPart>
          </mc:Choice>
          <mc:Fallback xmlns="">
            <p:pic>
              <p:nvPicPr>
                <p:cNvPr id="36" name="Ink 35">
                  <a:extLst>
                    <a:ext uri="{FF2B5EF4-FFF2-40B4-BE49-F238E27FC236}">
                      <a16:creationId xmlns:a16="http://schemas.microsoft.com/office/drawing/2014/main" id="{EA7D62EB-35F2-AC47-9E56-AC63E7B8AE37}"/>
                    </a:ext>
                  </a:extLst>
                </p:cNvPr>
                <p:cNvPicPr/>
                <p:nvPr/>
              </p:nvPicPr>
              <p:blipFill>
                <a:blip r:embed="rId31"/>
                <a:stretch>
                  <a:fillRect/>
                </a:stretch>
              </p:blipFill>
              <p:spPr>
                <a:xfrm>
                  <a:off x="1456636" y="3270267"/>
                  <a:ext cx="468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7" name="Ink 36">
                  <a:extLst>
                    <a:ext uri="{FF2B5EF4-FFF2-40B4-BE49-F238E27FC236}">
                      <a16:creationId xmlns:a16="http://schemas.microsoft.com/office/drawing/2014/main" id="{3674127D-6CCC-8543-AA2F-F8FB06B4EF73}"/>
                    </a:ext>
                  </a:extLst>
                </p14:cNvPr>
                <p14:cNvContentPartPr/>
                <p14:nvPr/>
              </p14:nvContentPartPr>
              <p14:xfrm>
                <a:off x="1450156" y="3257667"/>
                <a:ext cx="84240" cy="213480"/>
              </p14:xfrm>
            </p:contentPart>
          </mc:Choice>
          <mc:Fallback xmlns="">
            <p:pic>
              <p:nvPicPr>
                <p:cNvPr id="37" name="Ink 36">
                  <a:extLst>
                    <a:ext uri="{FF2B5EF4-FFF2-40B4-BE49-F238E27FC236}">
                      <a16:creationId xmlns:a16="http://schemas.microsoft.com/office/drawing/2014/main" id="{3674127D-6CCC-8543-AA2F-F8FB06B4EF73}"/>
                    </a:ext>
                  </a:extLst>
                </p:cNvPr>
                <p:cNvPicPr/>
                <p:nvPr/>
              </p:nvPicPr>
              <p:blipFill>
                <a:blip r:embed="rId33"/>
                <a:stretch>
                  <a:fillRect/>
                </a:stretch>
              </p:blipFill>
              <p:spPr>
                <a:xfrm>
                  <a:off x="1434676" y="3242187"/>
                  <a:ext cx="11484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99548AB0-8B47-2042-8E05-71B2B22225DA}"/>
                    </a:ext>
                  </a:extLst>
                </p14:cNvPr>
                <p14:cNvContentPartPr/>
                <p14:nvPr/>
              </p14:nvContentPartPr>
              <p14:xfrm>
                <a:off x="1616116" y="3288987"/>
                <a:ext cx="28440" cy="165600"/>
              </p14:xfrm>
            </p:contentPart>
          </mc:Choice>
          <mc:Fallback xmlns="">
            <p:pic>
              <p:nvPicPr>
                <p:cNvPr id="38" name="Ink 37">
                  <a:extLst>
                    <a:ext uri="{FF2B5EF4-FFF2-40B4-BE49-F238E27FC236}">
                      <a16:creationId xmlns:a16="http://schemas.microsoft.com/office/drawing/2014/main" id="{99548AB0-8B47-2042-8E05-71B2B22225DA}"/>
                    </a:ext>
                  </a:extLst>
                </p:cNvPr>
                <p:cNvPicPr/>
                <p:nvPr/>
              </p:nvPicPr>
              <p:blipFill>
                <a:blip r:embed="rId35"/>
                <a:stretch>
                  <a:fillRect/>
                </a:stretch>
              </p:blipFill>
              <p:spPr>
                <a:xfrm>
                  <a:off x="1600829" y="3273507"/>
                  <a:ext cx="58658"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6174E9B1-1CDC-7044-9181-FA6253AA80E2}"/>
                    </a:ext>
                  </a:extLst>
                </p14:cNvPr>
                <p14:cNvContentPartPr/>
                <p14:nvPr/>
              </p14:nvContentPartPr>
              <p14:xfrm>
                <a:off x="1612876" y="3241827"/>
                <a:ext cx="81720" cy="34920"/>
              </p14:xfrm>
            </p:contentPart>
          </mc:Choice>
          <mc:Fallback xmlns="">
            <p:pic>
              <p:nvPicPr>
                <p:cNvPr id="39" name="Ink 38">
                  <a:extLst>
                    <a:ext uri="{FF2B5EF4-FFF2-40B4-BE49-F238E27FC236}">
                      <a16:creationId xmlns:a16="http://schemas.microsoft.com/office/drawing/2014/main" id="{6174E9B1-1CDC-7044-9181-FA6253AA80E2}"/>
                    </a:ext>
                  </a:extLst>
                </p:cNvPr>
                <p:cNvPicPr/>
                <p:nvPr/>
              </p:nvPicPr>
              <p:blipFill>
                <a:blip r:embed="rId37"/>
                <a:stretch>
                  <a:fillRect/>
                </a:stretch>
              </p:blipFill>
              <p:spPr>
                <a:xfrm>
                  <a:off x="1597396" y="3226186"/>
                  <a:ext cx="112320" cy="65839"/>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3846C912-8787-C649-8614-04C778A88419}"/>
                    </a:ext>
                  </a:extLst>
                </p14:cNvPr>
                <p14:cNvContentPartPr/>
                <p14:nvPr/>
              </p14:nvContentPartPr>
              <p14:xfrm>
                <a:off x="1619356" y="3307707"/>
                <a:ext cx="84960" cy="53640"/>
              </p14:xfrm>
            </p:contentPart>
          </mc:Choice>
          <mc:Fallback xmlns="">
            <p:pic>
              <p:nvPicPr>
                <p:cNvPr id="40" name="Ink 39">
                  <a:extLst>
                    <a:ext uri="{FF2B5EF4-FFF2-40B4-BE49-F238E27FC236}">
                      <a16:creationId xmlns:a16="http://schemas.microsoft.com/office/drawing/2014/main" id="{3846C912-8787-C649-8614-04C778A88419}"/>
                    </a:ext>
                  </a:extLst>
                </p:cNvPr>
                <p:cNvPicPr/>
                <p:nvPr/>
              </p:nvPicPr>
              <p:blipFill>
                <a:blip r:embed="rId39"/>
                <a:stretch>
                  <a:fillRect/>
                </a:stretch>
              </p:blipFill>
              <p:spPr>
                <a:xfrm>
                  <a:off x="1603876" y="3292227"/>
                  <a:ext cx="11556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939F50A7-32FE-9043-855C-DC8AD7D93E85}"/>
                    </a:ext>
                  </a:extLst>
                </p14:cNvPr>
                <p14:cNvContentPartPr/>
                <p14:nvPr/>
              </p14:nvContentPartPr>
              <p14:xfrm>
                <a:off x="1741396" y="3245067"/>
                <a:ext cx="53640" cy="190440"/>
              </p14:xfrm>
            </p:contentPart>
          </mc:Choice>
          <mc:Fallback xmlns="">
            <p:pic>
              <p:nvPicPr>
                <p:cNvPr id="41" name="Ink 40">
                  <a:extLst>
                    <a:ext uri="{FF2B5EF4-FFF2-40B4-BE49-F238E27FC236}">
                      <a16:creationId xmlns:a16="http://schemas.microsoft.com/office/drawing/2014/main" id="{939F50A7-32FE-9043-855C-DC8AD7D93E85}"/>
                    </a:ext>
                  </a:extLst>
                </p:cNvPr>
                <p:cNvPicPr/>
                <p:nvPr/>
              </p:nvPicPr>
              <p:blipFill>
                <a:blip r:embed="rId41"/>
                <a:stretch>
                  <a:fillRect/>
                </a:stretch>
              </p:blipFill>
              <p:spPr>
                <a:xfrm>
                  <a:off x="1725916" y="3229587"/>
                  <a:ext cx="8424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2" name="Ink 41">
                  <a:extLst>
                    <a:ext uri="{FF2B5EF4-FFF2-40B4-BE49-F238E27FC236}">
                      <a16:creationId xmlns:a16="http://schemas.microsoft.com/office/drawing/2014/main" id="{F7E095B0-BB78-F044-A5A3-30B8B5DC24FF}"/>
                    </a:ext>
                  </a:extLst>
                </p14:cNvPr>
                <p14:cNvContentPartPr/>
                <p14:nvPr/>
              </p14:nvContentPartPr>
              <p14:xfrm>
                <a:off x="1791436" y="3223107"/>
                <a:ext cx="50400" cy="202320"/>
              </p14:xfrm>
            </p:contentPart>
          </mc:Choice>
          <mc:Fallback xmlns="">
            <p:pic>
              <p:nvPicPr>
                <p:cNvPr id="42" name="Ink 41">
                  <a:extLst>
                    <a:ext uri="{FF2B5EF4-FFF2-40B4-BE49-F238E27FC236}">
                      <a16:creationId xmlns:a16="http://schemas.microsoft.com/office/drawing/2014/main" id="{F7E095B0-BB78-F044-A5A3-30B8B5DC24FF}"/>
                    </a:ext>
                  </a:extLst>
                </p:cNvPr>
                <p:cNvPicPr/>
                <p:nvPr/>
              </p:nvPicPr>
              <p:blipFill>
                <a:blip r:embed="rId43"/>
                <a:stretch>
                  <a:fillRect/>
                </a:stretch>
              </p:blipFill>
              <p:spPr>
                <a:xfrm>
                  <a:off x="1775956" y="3207627"/>
                  <a:ext cx="8100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3" name="Ink 42">
                  <a:extLst>
                    <a:ext uri="{FF2B5EF4-FFF2-40B4-BE49-F238E27FC236}">
                      <a16:creationId xmlns:a16="http://schemas.microsoft.com/office/drawing/2014/main" id="{6D530BA0-2712-FF4A-B5C3-B1F6A5F14DD0}"/>
                    </a:ext>
                  </a:extLst>
                </p14:cNvPr>
                <p14:cNvContentPartPr/>
                <p14:nvPr/>
              </p14:nvContentPartPr>
              <p14:xfrm>
                <a:off x="1772716" y="3345147"/>
                <a:ext cx="41040" cy="25560"/>
              </p14:xfrm>
            </p:contentPart>
          </mc:Choice>
          <mc:Fallback xmlns="">
            <p:pic>
              <p:nvPicPr>
                <p:cNvPr id="43" name="Ink 42">
                  <a:extLst>
                    <a:ext uri="{FF2B5EF4-FFF2-40B4-BE49-F238E27FC236}">
                      <a16:creationId xmlns:a16="http://schemas.microsoft.com/office/drawing/2014/main" id="{6D530BA0-2712-FF4A-B5C3-B1F6A5F14DD0}"/>
                    </a:ext>
                  </a:extLst>
                </p:cNvPr>
                <p:cNvPicPr/>
                <p:nvPr/>
              </p:nvPicPr>
              <p:blipFill>
                <a:blip r:embed="rId45"/>
                <a:stretch>
                  <a:fillRect/>
                </a:stretch>
              </p:blipFill>
              <p:spPr>
                <a:xfrm>
                  <a:off x="1757236" y="3329446"/>
                  <a:ext cx="71640" cy="56597"/>
                </a:xfrm>
                <a:prstGeom prst="rect">
                  <a:avLst/>
                </a:prstGeom>
              </p:spPr>
            </p:pic>
          </mc:Fallback>
        </mc:AlternateContent>
      </p:grpSp>
      <p:grpSp>
        <p:nvGrpSpPr>
          <p:cNvPr id="53" name="Group 52">
            <a:extLst>
              <a:ext uri="{FF2B5EF4-FFF2-40B4-BE49-F238E27FC236}">
                <a16:creationId xmlns:a16="http://schemas.microsoft.com/office/drawing/2014/main" id="{4A1864AB-6668-7E4E-8BAA-844A66D33A5E}"/>
              </a:ext>
            </a:extLst>
          </p:cNvPr>
          <p:cNvGrpSpPr/>
          <p:nvPr/>
        </p:nvGrpSpPr>
        <p:grpSpPr>
          <a:xfrm>
            <a:off x="4632556" y="3216987"/>
            <a:ext cx="394920" cy="225720"/>
            <a:chOff x="4632556" y="3216987"/>
            <a:chExt cx="394920" cy="225720"/>
          </a:xfrm>
        </p:grpSpPr>
        <mc:AlternateContent xmlns:mc="http://schemas.openxmlformats.org/markup-compatibility/2006" xmlns:p14="http://schemas.microsoft.com/office/powerpoint/2010/main">
          <mc:Choice Requires="p14">
            <p:contentPart p14:bwMode="auto" r:id="rId46">
              <p14:nvContentPartPr>
                <p14:cNvPr id="45" name="Ink 44">
                  <a:extLst>
                    <a:ext uri="{FF2B5EF4-FFF2-40B4-BE49-F238E27FC236}">
                      <a16:creationId xmlns:a16="http://schemas.microsoft.com/office/drawing/2014/main" id="{C288CAA6-099A-6949-884A-0A973AA5BA1C}"/>
                    </a:ext>
                  </a:extLst>
                </p14:cNvPr>
                <p14:cNvContentPartPr/>
                <p14:nvPr/>
              </p14:nvContentPartPr>
              <p14:xfrm>
                <a:off x="4676116" y="3310947"/>
                <a:ext cx="19080" cy="110160"/>
              </p14:xfrm>
            </p:contentPart>
          </mc:Choice>
          <mc:Fallback xmlns="">
            <p:pic>
              <p:nvPicPr>
                <p:cNvPr id="45" name="Ink 44">
                  <a:extLst>
                    <a:ext uri="{FF2B5EF4-FFF2-40B4-BE49-F238E27FC236}">
                      <a16:creationId xmlns:a16="http://schemas.microsoft.com/office/drawing/2014/main" id="{C288CAA6-099A-6949-884A-0A973AA5BA1C}"/>
                    </a:ext>
                  </a:extLst>
                </p:cNvPr>
                <p:cNvPicPr/>
                <p:nvPr/>
              </p:nvPicPr>
              <p:blipFill>
                <a:blip r:embed="rId47"/>
                <a:stretch>
                  <a:fillRect/>
                </a:stretch>
              </p:blipFill>
              <p:spPr>
                <a:xfrm>
                  <a:off x="4660636" y="3295467"/>
                  <a:ext cx="496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6" name="Ink 45">
                  <a:extLst>
                    <a:ext uri="{FF2B5EF4-FFF2-40B4-BE49-F238E27FC236}">
                      <a16:creationId xmlns:a16="http://schemas.microsoft.com/office/drawing/2014/main" id="{C5BA1B47-EC78-4B41-86C3-BBC9EBF91CD4}"/>
                    </a:ext>
                  </a:extLst>
                </p14:cNvPr>
                <p14:cNvContentPartPr/>
                <p14:nvPr/>
              </p14:nvContentPartPr>
              <p14:xfrm>
                <a:off x="4632556" y="3267027"/>
                <a:ext cx="133920" cy="175680"/>
              </p14:xfrm>
            </p:contentPart>
          </mc:Choice>
          <mc:Fallback xmlns="">
            <p:pic>
              <p:nvPicPr>
                <p:cNvPr id="46" name="Ink 45">
                  <a:extLst>
                    <a:ext uri="{FF2B5EF4-FFF2-40B4-BE49-F238E27FC236}">
                      <a16:creationId xmlns:a16="http://schemas.microsoft.com/office/drawing/2014/main" id="{C5BA1B47-EC78-4B41-86C3-BBC9EBF91CD4}"/>
                    </a:ext>
                  </a:extLst>
                </p:cNvPr>
                <p:cNvPicPr/>
                <p:nvPr/>
              </p:nvPicPr>
              <p:blipFill>
                <a:blip r:embed="rId49"/>
                <a:stretch>
                  <a:fillRect/>
                </a:stretch>
              </p:blipFill>
              <p:spPr>
                <a:xfrm>
                  <a:off x="4617076" y="3251547"/>
                  <a:ext cx="16452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7" name="Ink 46">
                  <a:extLst>
                    <a:ext uri="{FF2B5EF4-FFF2-40B4-BE49-F238E27FC236}">
                      <a16:creationId xmlns:a16="http://schemas.microsoft.com/office/drawing/2014/main" id="{D426FBD3-7EAB-5841-83A0-B08D62D1B35A}"/>
                    </a:ext>
                  </a:extLst>
                </p14:cNvPr>
                <p14:cNvContentPartPr/>
                <p14:nvPr/>
              </p14:nvContentPartPr>
              <p14:xfrm>
                <a:off x="4829836" y="3269907"/>
                <a:ext cx="16200" cy="138240"/>
              </p14:xfrm>
            </p:contentPart>
          </mc:Choice>
          <mc:Fallback xmlns="">
            <p:pic>
              <p:nvPicPr>
                <p:cNvPr id="47" name="Ink 46">
                  <a:extLst>
                    <a:ext uri="{FF2B5EF4-FFF2-40B4-BE49-F238E27FC236}">
                      <a16:creationId xmlns:a16="http://schemas.microsoft.com/office/drawing/2014/main" id="{D426FBD3-7EAB-5841-83A0-B08D62D1B35A}"/>
                    </a:ext>
                  </a:extLst>
                </p:cNvPr>
                <p:cNvPicPr/>
                <p:nvPr/>
              </p:nvPicPr>
              <p:blipFill>
                <a:blip r:embed="rId51"/>
                <a:stretch>
                  <a:fillRect/>
                </a:stretch>
              </p:blipFill>
              <p:spPr>
                <a:xfrm>
                  <a:off x="4814356" y="3254427"/>
                  <a:ext cx="4680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8" name="Ink 47">
                  <a:extLst>
                    <a:ext uri="{FF2B5EF4-FFF2-40B4-BE49-F238E27FC236}">
                      <a16:creationId xmlns:a16="http://schemas.microsoft.com/office/drawing/2014/main" id="{55C1FFA0-7501-7046-A073-D53E07B7DFA1}"/>
                    </a:ext>
                  </a:extLst>
                </p14:cNvPr>
                <p14:cNvContentPartPr/>
                <p14:nvPr/>
              </p14:nvContentPartPr>
              <p14:xfrm>
                <a:off x="4829836" y="3235707"/>
                <a:ext cx="47520" cy="25560"/>
              </p14:xfrm>
            </p:contentPart>
          </mc:Choice>
          <mc:Fallback xmlns="">
            <p:pic>
              <p:nvPicPr>
                <p:cNvPr id="48" name="Ink 47">
                  <a:extLst>
                    <a:ext uri="{FF2B5EF4-FFF2-40B4-BE49-F238E27FC236}">
                      <a16:creationId xmlns:a16="http://schemas.microsoft.com/office/drawing/2014/main" id="{55C1FFA0-7501-7046-A073-D53E07B7DFA1}"/>
                    </a:ext>
                  </a:extLst>
                </p:cNvPr>
                <p:cNvPicPr/>
                <p:nvPr/>
              </p:nvPicPr>
              <p:blipFill>
                <a:blip r:embed="rId53"/>
                <a:stretch>
                  <a:fillRect/>
                </a:stretch>
              </p:blipFill>
              <p:spPr>
                <a:xfrm>
                  <a:off x="4814356" y="3220227"/>
                  <a:ext cx="7812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9" name="Ink 48">
                  <a:extLst>
                    <a:ext uri="{FF2B5EF4-FFF2-40B4-BE49-F238E27FC236}">
                      <a16:creationId xmlns:a16="http://schemas.microsoft.com/office/drawing/2014/main" id="{0A903B0C-E50A-EE4C-AC69-240E2C3CB05D}"/>
                    </a:ext>
                  </a:extLst>
                </p14:cNvPr>
                <p14:cNvContentPartPr/>
                <p14:nvPr/>
              </p14:nvContentPartPr>
              <p14:xfrm>
                <a:off x="4809676" y="3295107"/>
                <a:ext cx="61200" cy="43920"/>
              </p14:xfrm>
            </p:contentPart>
          </mc:Choice>
          <mc:Fallback xmlns="">
            <p:pic>
              <p:nvPicPr>
                <p:cNvPr id="49" name="Ink 48">
                  <a:extLst>
                    <a:ext uri="{FF2B5EF4-FFF2-40B4-BE49-F238E27FC236}">
                      <a16:creationId xmlns:a16="http://schemas.microsoft.com/office/drawing/2014/main" id="{0A903B0C-E50A-EE4C-AC69-240E2C3CB05D}"/>
                    </a:ext>
                  </a:extLst>
                </p:cNvPr>
                <p:cNvPicPr/>
                <p:nvPr/>
              </p:nvPicPr>
              <p:blipFill>
                <a:blip r:embed="rId55"/>
                <a:stretch>
                  <a:fillRect/>
                </a:stretch>
              </p:blipFill>
              <p:spPr>
                <a:xfrm>
                  <a:off x="4794196" y="3279499"/>
                  <a:ext cx="91800" cy="74773"/>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0" name="Ink 49">
                  <a:extLst>
                    <a:ext uri="{FF2B5EF4-FFF2-40B4-BE49-F238E27FC236}">
                      <a16:creationId xmlns:a16="http://schemas.microsoft.com/office/drawing/2014/main" id="{FEB1D79B-7E52-1343-B545-3FC3F10AA09F}"/>
                    </a:ext>
                  </a:extLst>
                </p14:cNvPr>
                <p14:cNvContentPartPr/>
                <p14:nvPr/>
              </p14:nvContentPartPr>
              <p14:xfrm>
                <a:off x="4933156" y="3232467"/>
                <a:ext cx="56880" cy="170640"/>
              </p14:xfrm>
            </p:contentPart>
          </mc:Choice>
          <mc:Fallback xmlns="">
            <p:pic>
              <p:nvPicPr>
                <p:cNvPr id="50" name="Ink 49">
                  <a:extLst>
                    <a:ext uri="{FF2B5EF4-FFF2-40B4-BE49-F238E27FC236}">
                      <a16:creationId xmlns:a16="http://schemas.microsoft.com/office/drawing/2014/main" id="{FEB1D79B-7E52-1343-B545-3FC3F10AA09F}"/>
                    </a:ext>
                  </a:extLst>
                </p:cNvPr>
                <p:cNvPicPr/>
                <p:nvPr/>
              </p:nvPicPr>
              <p:blipFill>
                <a:blip r:embed="rId57"/>
                <a:stretch>
                  <a:fillRect/>
                </a:stretch>
              </p:blipFill>
              <p:spPr>
                <a:xfrm>
                  <a:off x="4917676" y="3216954"/>
                  <a:ext cx="87480" cy="201305"/>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1" name="Ink 50">
                  <a:extLst>
                    <a:ext uri="{FF2B5EF4-FFF2-40B4-BE49-F238E27FC236}">
                      <a16:creationId xmlns:a16="http://schemas.microsoft.com/office/drawing/2014/main" id="{39B61C13-D936-CC4F-AC3D-4681654E75A6}"/>
                    </a:ext>
                  </a:extLst>
                </p14:cNvPr>
                <p14:cNvContentPartPr/>
                <p14:nvPr/>
              </p14:nvContentPartPr>
              <p14:xfrm>
                <a:off x="4989316" y="3216987"/>
                <a:ext cx="25560" cy="186840"/>
              </p14:xfrm>
            </p:contentPart>
          </mc:Choice>
          <mc:Fallback xmlns="">
            <p:pic>
              <p:nvPicPr>
                <p:cNvPr id="51" name="Ink 50">
                  <a:extLst>
                    <a:ext uri="{FF2B5EF4-FFF2-40B4-BE49-F238E27FC236}">
                      <a16:creationId xmlns:a16="http://schemas.microsoft.com/office/drawing/2014/main" id="{39B61C13-D936-CC4F-AC3D-4681654E75A6}"/>
                    </a:ext>
                  </a:extLst>
                </p:cNvPr>
                <p:cNvPicPr/>
                <p:nvPr/>
              </p:nvPicPr>
              <p:blipFill>
                <a:blip r:embed="rId59"/>
                <a:stretch>
                  <a:fillRect/>
                </a:stretch>
              </p:blipFill>
              <p:spPr>
                <a:xfrm>
                  <a:off x="4973836" y="3201507"/>
                  <a:ext cx="561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2" name="Ink 51">
                  <a:extLst>
                    <a:ext uri="{FF2B5EF4-FFF2-40B4-BE49-F238E27FC236}">
                      <a16:creationId xmlns:a16="http://schemas.microsoft.com/office/drawing/2014/main" id="{2A15D539-22D7-A044-AD5F-855CA32911B4}"/>
                    </a:ext>
                  </a:extLst>
                </p14:cNvPr>
                <p14:cNvContentPartPr/>
                <p14:nvPr/>
              </p14:nvContentPartPr>
              <p14:xfrm>
                <a:off x="4955116" y="3317067"/>
                <a:ext cx="72360" cy="31680"/>
              </p14:xfrm>
            </p:contentPart>
          </mc:Choice>
          <mc:Fallback xmlns="">
            <p:pic>
              <p:nvPicPr>
                <p:cNvPr id="52" name="Ink 51">
                  <a:extLst>
                    <a:ext uri="{FF2B5EF4-FFF2-40B4-BE49-F238E27FC236}">
                      <a16:creationId xmlns:a16="http://schemas.microsoft.com/office/drawing/2014/main" id="{2A15D539-22D7-A044-AD5F-855CA32911B4}"/>
                    </a:ext>
                  </a:extLst>
                </p:cNvPr>
                <p:cNvPicPr/>
                <p:nvPr/>
              </p:nvPicPr>
              <p:blipFill>
                <a:blip r:embed="rId61"/>
                <a:stretch>
                  <a:fillRect/>
                </a:stretch>
              </p:blipFill>
              <p:spPr>
                <a:xfrm>
                  <a:off x="4939636" y="3301587"/>
                  <a:ext cx="102960" cy="62280"/>
                </a:xfrm>
                <a:prstGeom prst="rect">
                  <a:avLst/>
                </a:prstGeom>
              </p:spPr>
            </p:pic>
          </mc:Fallback>
        </mc:AlternateContent>
      </p:grpSp>
      <p:grpSp>
        <p:nvGrpSpPr>
          <p:cNvPr id="63" name="Group 62">
            <a:extLst>
              <a:ext uri="{FF2B5EF4-FFF2-40B4-BE49-F238E27FC236}">
                <a16:creationId xmlns:a16="http://schemas.microsoft.com/office/drawing/2014/main" id="{0CF567E2-C89D-B544-8EC3-6FA78C1F70CA}"/>
              </a:ext>
            </a:extLst>
          </p:cNvPr>
          <p:cNvGrpSpPr/>
          <p:nvPr/>
        </p:nvGrpSpPr>
        <p:grpSpPr>
          <a:xfrm>
            <a:off x="1450156" y="3852747"/>
            <a:ext cx="6017400" cy="504720"/>
            <a:chOff x="1450156" y="3852747"/>
            <a:chExt cx="6017400" cy="504720"/>
          </a:xfrm>
        </p:grpSpPr>
        <mc:AlternateContent xmlns:mc="http://schemas.openxmlformats.org/markup-compatibility/2006" xmlns:p14="http://schemas.microsoft.com/office/powerpoint/2010/main">
          <mc:Choice Requires="p14">
            <p:contentPart p14:bwMode="auto" r:id="rId62">
              <p14:nvContentPartPr>
                <p14:cNvPr id="55" name="Ink 54">
                  <a:extLst>
                    <a:ext uri="{FF2B5EF4-FFF2-40B4-BE49-F238E27FC236}">
                      <a16:creationId xmlns:a16="http://schemas.microsoft.com/office/drawing/2014/main" id="{5DBDBBF6-5DAA-1544-8982-89B2BEFADAB2}"/>
                    </a:ext>
                  </a:extLst>
                </p14:cNvPr>
                <p14:cNvContentPartPr/>
                <p14:nvPr/>
              </p14:nvContentPartPr>
              <p14:xfrm>
                <a:off x="1450156" y="3852747"/>
                <a:ext cx="2947680" cy="63000"/>
              </p14:xfrm>
            </p:contentPart>
          </mc:Choice>
          <mc:Fallback xmlns="">
            <p:pic>
              <p:nvPicPr>
                <p:cNvPr id="55" name="Ink 54">
                  <a:extLst>
                    <a:ext uri="{FF2B5EF4-FFF2-40B4-BE49-F238E27FC236}">
                      <a16:creationId xmlns:a16="http://schemas.microsoft.com/office/drawing/2014/main" id="{5DBDBBF6-5DAA-1544-8982-89B2BEFADAB2}"/>
                    </a:ext>
                  </a:extLst>
                </p:cNvPr>
                <p:cNvPicPr/>
                <p:nvPr/>
              </p:nvPicPr>
              <p:blipFill>
                <a:blip r:embed="rId63"/>
                <a:stretch>
                  <a:fillRect/>
                </a:stretch>
              </p:blipFill>
              <p:spPr>
                <a:xfrm>
                  <a:off x="1429639" y="3832227"/>
                  <a:ext cx="2988355"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6" name="Ink 55">
                  <a:extLst>
                    <a:ext uri="{FF2B5EF4-FFF2-40B4-BE49-F238E27FC236}">
                      <a16:creationId xmlns:a16="http://schemas.microsoft.com/office/drawing/2014/main" id="{BFDAB73F-005E-2F4C-A454-3FFD17245A70}"/>
                    </a:ext>
                  </a:extLst>
                </p14:cNvPr>
                <p14:cNvContentPartPr/>
                <p14:nvPr/>
              </p14:nvContentPartPr>
              <p14:xfrm>
                <a:off x="4842436" y="3877587"/>
                <a:ext cx="2625120" cy="41040"/>
              </p14:xfrm>
            </p:contentPart>
          </mc:Choice>
          <mc:Fallback xmlns="">
            <p:pic>
              <p:nvPicPr>
                <p:cNvPr id="56" name="Ink 55">
                  <a:extLst>
                    <a:ext uri="{FF2B5EF4-FFF2-40B4-BE49-F238E27FC236}">
                      <a16:creationId xmlns:a16="http://schemas.microsoft.com/office/drawing/2014/main" id="{BFDAB73F-005E-2F4C-A454-3FFD17245A70}"/>
                    </a:ext>
                  </a:extLst>
                </p:cNvPr>
                <p:cNvPicPr/>
                <p:nvPr/>
              </p:nvPicPr>
              <p:blipFill>
                <a:blip r:embed="rId65"/>
                <a:stretch>
                  <a:fillRect/>
                </a:stretch>
              </p:blipFill>
              <p:spPr>
                <a:xfrm>
                  <a:off x="4821916" y="3857067"/>
                  <a:ext cx="266580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2" name="Ink 61">
                  <a:extLst>
                    <a:ext uri="{FF2B5EF4-FFF2-40B4-BE49-F238E27FC236}">
                      <a16:creationId xmlns:a16="http://schemas.microsoft.com/office/drawing/2014/main" id="{6DCA42A7-119B-1944-9FBB-D546F337150B}"/>
                    </a:ext>
                  </a:extLst>
                </p14:cNvPr>
                <p14:cNvContentPartPr/>
                <p14:nvPr/>
              </p14:nvContentPartPr>
              <p14:xfrm>
                <a:off x="4193356" y="3915747"/>
                <a:ext cx="311040" cy="441720"/>
              </p14:xfrm>
            </p:contentPart>
          </mc:Choice>
          <mc:Fallback xmlns="">
            <p:pic>
              <p:nvPicPr>
                <p:cNvPr id="62" name="Ink 61">
                  <a:extLst>
                    <a:ext uri="{FF2B5EF4-FFF2-40B4-BE49-F238E27FC236}">
                      <a16:creationId xmlns:a16="http://schemas.microsoft.com/office/drawing/2014/main" id="{6DCA42A7-119B-1944-9FBB-D546F337150B}"/>
                    </a:ext>
                  </a:extLst>
                </p:cNvPr>
                <p:cNvPicPr/>
                <p:nvPr/>
              </p:nvPicPr>
              <p:blipFill>
                <a:blip r:embed="rId67"/>
                <a:stretch>
                  <a:fillRect/>
                </a:stretch>
              </p:blipFill>
              <p:spPr>
                <a:xfrm>
                  <a:off x="4177876" y="3900267"/>
                  <a:ext cx="341640" cy="472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8">
            <p14:nvContentPartPr>
              <p14:cNvPr id="64" name="Ink 63">
                <a:extLst>
                  <a:ext uri="{FF2B5EF4-FFF2-40B4-BE49-F238E27FC236}">
                    <a16:creationId xmlns:a16="http://schemas.microsoft.com/office/drawing/2014/main" id="{AFCF9112-4D03-7E49-95B7-172E3504F0FB}"/>
                  </a:ext>
                </a:extLst>
              </p14:cNvPr>
              <p14:cNvContentPartPr/>
              <p14:nvPr/>
            </p14:nvContentPartPr>
            <p14:xfrm>
              <a:off x="5127196" y="3858867"/>
              <a:ext cx="498240" cy="476640"/>
            </p14:xfrm>
          </p:contentPart>
        </mc:Choice>
        <mc:Fallback xmlns="">
          <p:pic>
            <p:nvPicPr>
              <p:cNvPr id="64" name="Ink 63">
                <a:extLst>
                  <a:ext uri="{FF2B5EF4-FFF2-40B4-BE49-F238E27FC236}">
                    <a16:creationId xmlns:a16="http://schemas.microsoft.com/office/drawing/2014/main" id="{AFCF9112-4D03-7E49-95B7-172E3504F0FB}"/>
                  </a:ext>
                </a:extLst>
              </p:cNvPr>
              <p:cNvPicPr/>
              <p:nvPr/>
            </p:nvPicPr>
            <p:blipFill>
              <a:blip r:embed="rId69"/>
              <a:stretch>
                <a:fillRect/>
              </a:stretch>
            </p:blipFill>
            <p:spPr>
              <a:xfrm>
                <a:off x="5111716" y="3843375"/>
                <a:ext cx="528840" cy="507263"/>
              </a:xfrm>
              <a:prstGeom prst="rect">
                <a:avLst/>
              </a:prstGeom>
            </p:spPr>
          </p:pic>
        </mc:Fallback>
      </mc:AlternateContent>
      <p:grpSp>
        <p:nvGrpSpPr>
          <p:cNvPr id="81" name="Group 80">
            <a:extLst>
              <a:ext uri="{FF2B5EF4-FFF2-40B4-BE49-F238E27FC236}">
                <a16:creationId xmlns:a16="http://schemas.microsoft.com/office/drawing/2014/main" id="{B10D876D-F75D-C246-9132-5FD1F160B977}"/>
              </a:ext>
            </a:extLst>
          </p:cNvPr>
          <p:cNvGrpSpPr/>
          <p:nvPr/>
        </p:nvGrpSpPr>
        <p:grpSpPr>
          <a:xfrm>
            <a:off x="638650" y="4086455"/>
            <a:ext cx="1087920" cy="240480"/>
            <a:chOff x="638650" y="4086455"/>
            <a:chExt cx="1087920" cy="240480"/>
          </a:xfrm>
        </p:grpSpPr>
        <mc:AlternateContent xmlns:mc="http://schemas.openxmlformats.org/markup-compatibility/2006" xmlns:p14="http://schemas.microsoft.com/office/powerpoint/2010/main">
          <mc:Choice Requires="p14">
            <p:contentPart p14:bwMode="auto" r:id="rId70">
              <p14:nvContentPartPr>
                <p14:cNvPr id="65" name="Ink 64">
                  <a:extLst>
                    <a:ext uri="{FF2B5EF4-FFF2-40B4-BE49-F238E27FC236}">
                      <a16:creationId xmlns:a16="http://schemas.microsoft.com/office/drawing/2014/main" id="{40D30715-AF3A-DD49-9494-D92B7412BE28}"/>
                    </a:ext>
                  </a:extLst>
                </p14:cNvPr>
                <p14:cNvContentPartPr/>
                <p14:nvPr/>
              </p14:nvContentPartPr>
              <p14:xfrm>
                <a:off x="646570" y="4155215"/>
                <a:ext cx="20160" cy="171720"/>
              </p14:xfrm>
            </p:contentPart>
          </mc:Choice>
          <mc:Fallback xmlns="">
            <p:pic>
              <p:nvPicPr>
                <p:cNvPr id="65" name="Ink 64">
                  <a:extLst>
                    <a:ext uri="{FF2B5EF4-FFF2-40B4-BE49-F238E27FC236}">
                      <a16:creationId xmlns:a16="http://schemas.microsoft.com/office/drawing/2014/main" id="{40D30715-AF3A-DD49-9494-D92B7412BE28}"/>
                    </a:ext>
                  </a:extLst>
                </p:cNvPr>
                <p:cNvPicPr/>
                <p:nvPr/>
              </p:nvPicPr>
              <p:blipFill>
                <a:blip r:embed="rId71"/>
                <a:stretch>
                  <a:fillRect/>
                </a:stretch>
              </p:blipFill>
              <p:spPr>
                <a:xfrm>
                  <a:off x="631090" y="4139767"/>
                  <a:ext cx="50760" cy="202256"/>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6" name="Ink 65">
                  <a:extLst>
                    <a:ext uri="{FF2B5EF4-FFF2-40B4-BE49-F238E27FC236}">
                      <a16:creationId xmlns:a16="http://schemas.microsoft.com/office/drawing/2014/main" id="{A2E887CA-1CE0-5C4B-99B7-8A6CC69DBEFC}"/>
                    </a:ext>
                  </a:extLst>
                </p14:cNvPr>
                <p14:cNvContentPartPr/>
                <p14:nvPr/>
              </p14:nvContentPartPr>
              <p14:xfrm>
                <a:off x="638650" y="4131455"/>
                <a:ext cx="107640" cy="174960"/>
              </p14:xfrm>
            </p:contentPart>
          </mc:Choice>
          <mc:Fallback xmlns="">
            <p:pic>
              <p:nvPicPr>
                <p:cNvPr id="66" name="Ink 65">
                  <a:extLst>
                    <a:ext uri="{FF2B5EF4-FFF2-40B4-BE49-F238E27FC236}">
                      <a16:creationId xmlns:a16="http://schemas.microsoft.com/office/drawing/2014/main" id="{A2E887CA-1CE0-5C4B-99B7-8A6CC69DBEFC}"/>
                    </a:ext>
                  </a:extLst>
                </p:cNvPr>
                <p:cNvPicPr/>
                <p:nvPr/>
              </p:nvPicPr>
              <p:blipFill>
                <a:blip r:embed="rId73"/>
                <a:stretch>
                  <a:fillRect/>
                </a:stretch>
              </p:blipFill>
              <p:spPr>
                <a:xfrm>
                  <a:off x="623170" y="4115975"/>
                  <a:ext cx="13824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7" name="Ink 66">
                  <a:extLst>
                    <a:ext uri="{FF2B5EF4-FFF2-40B4-BE49-F238E27FC236}">
                      <a16:creationId xmlns:a16="http://schemas.microsoft.com/office/drawing/2014/main" id="{7DEC61B9-D355-5B4D-9F09-0CE344A1D5A1}"/>
                    </a:ext>
                  </a:extLst>
                </p14:cNvPr>
                <p14:cNvContentPartPr/>
                <p14:nvPr/>
              </p14:nvContentPartPr>
              <p14:xfrm>
                <a:off x="793450" y="4230815"/>
                <a:ext cx="107640" cy="75240"/>
              </p14:xfrm>
            </p:contentPart>
          </mc:Choice>
          <mc:Fallback xmlns="">
            <p:pic>
              <p:nvPicPr>
                <p:cNvPr id="67" name="Ink 66">
                  <a:extLst>
                    <a:ext uri="{FF2B5EF4-FFF2-40B4-BE49-F238E27FC236}">
                      <a16:creationId xmlns:a16="http://schemas.microsoft.com/office/drawing/2014/main" id="{7DEC61B9-D355-5B4D-9F09-0CE344A1D5A1}"/>
                    </a:ext>
                  </a:extLst>
                </p:cNvPr>
                <p:cNvPicPr/>
                <p:nvPr/>
              </p:nvPicPr>
              <p:blipFill>
                <a:blip r:embed="rId75"/>
                <a:stretch>
                  <a:fillRect/>
                </a:stretch>
              </p:blipFill>
              <p:spPr>
                <a:xfrm>
                  <a:off x="777918" y="4215335"/>
                  <a:ext cx="138343"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8" name="Ink 67">
                  <a:extLst>
                    <a:ext uri="{FF2B5EF4-FFF2-40B4-BE49-F238E27FC236}">
                      <a16:creationId xmlns:a16="http://schemas.microsoft.com/office/drawing/2014/main" id="{05D0D581-2D91-8E42-8422-E39307FD8873}"/>
                    </a:ext>
                  </a:extLst>
                </p14:cNvPr>
                <p14:cNvContentPartPr/>
                <p14:nvPr/>
              </p14:nvContentPartPr>
              <p14:xfrm>
                <a:off x="932410" y="4171415"/>
                <a:ext cx="20160" cy="11880"/>
              </p14:xfrm>
            </p:contentPart>
          </mc:Choice>
          <mc:Fallback xmlns="">
            <p:pic>
              <p:nvPicPr>
                <p:cNvPr id="68" name="Ink 67">
                  <a:extLst>
                    <a:ext uri="{FF2B5EF4-FFF2-40B4-BE49-F238E27FC236}">
                      <a16:creationId xmlns:a16="http://schemas.microsoft.com/office/drawing/2014/main" id="{05D0D581-2D91-8E42-8422-E39307FD8873}"/>
                    </a:ext>
                  </a:extLst>
                </p:cNvPr>
                <p:cNvPicPr/>
                <p:nvPr/>
              </p:nvPicPr>
              <p:blipFill>
                <a:blip r:embed="rId77"/>
                <a:stretch>
                  <a:fillRect/>
                </a:stretch>
              </p:blipFill>
              <p:spPr>
                <a:xfrm>
                  <a:off x="916930" y="4155451"/>
                  <a:ext cx="50760" cy="43436"/>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9" name="Ink 68">
                  <a:extLst>
                    <a:ext uri="{FF2B5EF4-FFF2-40B4-BE49-F238E27FC236}">
                      <a16:creationId xmlns:a16="http://schemas.microsoft.com/office/drawing/2014/main" id="{21B9FC54-B91F-F749-AD09-23D563ABCA5B}"/>
                    </a:ext>
                  </a:extLst>
                </p14:cNvPr>
                <p14:cNvContentPartPr/>
                <p14:nvPr/>
              </p14:nvContentPartPr>
              <p14:xfrm>
                <a:off x="952210" y="4234415"/>
                <a:ext cx="8280" cy="55440"/>
              </p14:xfrm>
            </p:contentPart>
          </mc:Choice>
          <mc:Fallback xmlns="">
            <p:pic>
              <p:nvPicPr>
                <p:cNvPr id="69" name="Ink 68">
                  <a:extLst>
                    <a:ext uri="{FF2B5EF4-FFF2-40B4-BE49-F238E27FC236}">
                      <a16:creationId xmlns:a16="http://schemas.microsoft.com/office/drawing/2014/main" id="{21B9FC54-B91F-F749-AD09-23D563ABCA5B}"/>
                    </a:ext>
                  </a:extLst>
                </p:cNvPr>
                <p:cNvPicPr/>
                <p:nvPr/>
              </p:nvPicPr>
              <p:blipFill>
                <a:blip r:embed="rId79"/>
                <a:stretch>
                  <a:fillRect/>
                </a:stretch>
              </p:blipFill>
              <p:spPr>
                <a:xfrm>
                  <a:off x="936730" y="4218935"/>
                  <a:ext cx="3888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0" name="Ink 69">
                  <a:extLst>
                    <a:ext uri="{FF2B5EF4-FFF2-40B4-BE49-F238E27FC236}">
                      <a16:creationId xmlns:a16="http://schemas.microsoft.com/office/drawing/2014/main" id="{C04742F2-BB45-AD4E-8AE9-9472D1454707}"/>
                    </a:ext>
                  </a:extLst>
                </p14:cNvPr>
                <p14:cNvContentPartPr/>
                <p14:nvPr/>
              </p14:nvContentPartPr>
              <p14:xfrm>
                <a:off x="1004050" y="4119215"/>
                <a:ext cx="8280" cy="161280"/>
              </p14:xfrm>
            </p:contentPart>
          </mc:Choice>
          <mc:Fallback xmlns="">
            <p:pic>
              <p:nvPicPr>
                <p:cNvPr id="70" name="Ink 69">
                  <a:extLst>
                    <a:ext uri="{FF2B5EF4-FFF2-40B4-BE49-F238E27FC236}">
                      <a16:creationId xmlns:a16="http://schemas.microsoft.com/office/drawing/2014/main" id="{C04742F2-BB45-AD4E-8AE9-9472D1454707}"/>
                    </a:ext>
                  </a:extLst>
                </p:cNvPr>
                <p:cNvPicPr/>
                <p:nvPr/>
              </p:nvPicPr>
              <p:blipFill>
                <a:blip r:embed="rId81"/>
                <a:stretch>
                  <a:fillRect/>
                </a:stretch>
              </p:blipFill>
              <p:spPr>
                <a:xfrm>
                  <a:off x="988570" y="4103735"/>
                  <a:ext cx="3888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1" name="Ink 70">
                  <a:extLst>
                    <a:ext uri="{FF2B5EF4-FFF2-40B4-BE49-F238E27FC236}">
                      <a16:creationId xmlns:a16="http://schemas.microsoft.com/office/drawing/2014/main" id="{7431BDAD-4A22-BF4E-BA81-018064FF088C}"/>
                    </a:ext>
                  </a:extLst>
                </p14:cNvPr>
                <p14:cNvContentPartPr/>
                <p14:nvPr/>
              </p14:nvContentPartPr>
              <p14:xfrm>
                <a:off x="1071370" y="4086455"/>
                <a:ext cx="111600" cy="196200"/>
              </p14:xfrm>
            </p:contentPart>
          </mc:Choice>
          <mc:Fallback xmlns="">
            <p:pic>
              <p:nvPicPr>
                <p:cNvPr id="71" name="Ink 70">
                  <a:extLst>
                    <a:ext uri="{FF2B5EF4-FFF2-40B4-BE49-F238E27FC236}">
                      <a16:creationId xmlns:a16="http://schemas.microsoft.com/office/drawing/2014/main" id="{7431BDAD-4A22-BF4E-BA81-018064FF088C}"/>
                    </a:ext>
                  </a:extLst>
                </p:cNvPr>
                <p:cNvPicPr/>
                <p:nvPr/>
              </p:nvPicPr>
              <p:blipFill>
                <a:blip r:embed="rId83"/>
                <a:stretch>
                  <a:fillRect/>
                </a:stretch>
              </p:blipFill>
              <p:spPr>
                <a:xfrm>
                  <a:off x="1055840" y="4070975"/>
                  <a:ext cx="142299"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3" name="Ink 72">
                  <a:extLst>
                    <a:ext uri="{FF2B5EF4-FFF2-40B4-BE49-F238E27FC236}">
                      <a16:creationId xmlns:a16="http://schemas.microsoft.com/office/drawing/2014/main" id="{90EA18BC-214E-2C4A-87FA-55E96DF29238}"/>
                    </a:ext>
                  </a:extLst>
                </p14:cNvPr>
                <p14:cNvContentPartPr/>
                <p14:nvPr/>
              </p14:nvContentPartPr>
              <p14:xfrm>
                <a:off x="1392850" y="4155215"/>
                <a:ext cx="32040" cy="137520"/>
              </p14:xfrm>
            </p:contentPart>
          </mc:Choice>
          <mc:Fallback xmlns="">
            <p:pic>
              <p:nvPicPr>
                <p:cNvPr id="73" name="Ink 72">
                  <a:extLst>
                    <a:ext uri="{FF2B5EF4-FFF2-40B4-BE49-F238E27FC236}">
                      <a16:creationId xmlns:a16="http://schemas.microsoft.com/office/drawing/2014/main" id="{90EA18BC-214E-2C4A-87FA-55E96DF29238}"/>
                    </a:ext>
                  </a:extLst>
                </p:cNvPr>
                <p:cNvPicPr/>
                <p:nvPr/>
              </p:nvPicPr>
              <p:blipFill>
                <a:blip r:embed="rId85"/>
                <a:stretch>
                  <a:fillRect/>
                </a:stretch>
              </p:blipFill>
              <p:spPr>
                <a:xfrm>
                  <a:off x="1377370" y="4139735"/>
                  <a:ext cx="6264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4" name="Ink 73">
                  <a:extLst>
                    <a:ext uri="{FF2B5EF4-FFF2-40B4-BE49-F238E27FC236}">
                      <a16:creationId xmlns:a16="http://schemas.microsoft.com/office/drawing/2014/main" id="{1941A763-C913-A843-8906-02536940026C}"/>
                    </a:ext>
                  </a:extLst>
                </p14:cNvPr>
                <p14:cNvContentPartPr/>
                <p14:nvPr/>
              </p14:nvContentPartPr>
              <p14:xfrm>
                <a:off x="1408690" y="4172855"/>
                <a:ext cx="95760" cy="101520"/>
              </p14:xfrm>
            </p:contentPart>
          </mc:Choice>
          <mc:Fallback xmlns="">
            <p:pic>
              <p:nvPicPr>
                <p:cNvPr id="74" name="Ink 73">
                  <a:extLst>
                    <a:ext uri="{FF2B5EF4-FFF2-40B4-BE49-F238E27FC236}">
                      <a16:creationId xmlns:a16="http://schemas.microsoft.com/office/drawing/2014/main" id="{1941A763-C913-A843-8906-02536940026C}"/>
                    </a:ext>
                  </a:extLst>
                </p:cNvPr>
                <p:cNvPicPr/>
                <p:nvPr/>
              </p:nvPicPr>
              <p:blipFill>
                <a:blip r:embed="rId87"/>
                <a:stretch>
                  <a:fillRect/>
                </a:stretch>
              </p:blipFill>
              <p:spPr>
                <a:xfrm>
                  <a:off x="1393152" y="4157375"/>
                  <a:ext cx="126475"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5" name="Ink 74">
                  <a:extLst>
                    <a:ext uri="{FF2B5EF4-FFF2-40B4-BE49-F238E27FC236}">
                      <a16:creationId xmlns:a16="http://schemas.microsoft.com/office/drawing/2014/main" id="{5AB48C8B-F067-CC44-A784-73976B72C448}"/>
                    </a:ext>
                  </a:extLst>
                </p14:cNvPr>
                <p14:cNvContentPartPr/>
                <p14:nvPr/>
              </p14:nvContentPartPr>
              <p14:xfrm>
                <a:off x="1555570" y="4151255"/>
                <a:ext cx="12240" cy="135720"/>
              </p14:xfrm>
            </p:contentPart>
          </mc:Choice>
          <mc:Fallback xmlns="">
            <p:pic>
              <p:nvPicPr>
                <p:cNvPr id="75" name="Ink 74">
                  <a:extLst>
                    <a:ext uri="{FF2B5EF4-FFF2-40B4-BE49-F238E27FC236}">
                      <a16:creationId xmlns:a16="http://schemas.microsoft.com/office/drawing/2014/main" id="{5AB48C8B-F067-CC44-A784-73976B72C448}"/>
                    </a:ext>
                  </a:extLst>
                </p:cNvPr>
                <p:cNvPicPr/>
                <p:nvPr/>
              </p:nvPicPr>
              <p:blipFill>
                <a:blip r:embed="rId89"/>
                <a:stretch>
                  <a:fillRect/>
                </a:stretch>
              </p:blipFill>
              <p:spPr>
                <a:xfrm>
                  <a:off x="1540090" y="4135775"/>
                  <a:ext cx="428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6" name="Ink 75">
                  <a:extLst>
                    <a:ext uri="{FF2B5EF4-FFF2-40B4-BE49-F238E27FC236}">
                      <a16:creationId xmlns:a16="http://schemas.microsoft.com/office/drawing/2014/main" id="{7BA63F08-4310-4341-AAF0-3775B70326DB}"/>
                    </a:ext>
                  </a:extLst>
                </p14:cNvPr>
                <p14:cNvContentPartPr/>
                <p14:nvPr/>
              </p14:nvContentPartPr>
              <p14:xfrm>
                <a:off x="1551610" y="4151255"/>
                <a:ext cx="67680" cy="8280"/>
              </p14:xfrm>
            </p:contentPart>
          </mc:Choice>
          <mc:Fallback xmlns="">
            <p:pic>
              <p:nvPicPr>
                <p:cNvPr id="76" name="Ink 75">
                  <a:extLst>
                    <a:ext uri="{FF2B5EF4-FFF2-40B4-BE49-F238E27FC236}">
                      <a16:creationId xmlns:a16="http://schemas.microsoft.com/office/drawing/2014/main" id="{7BA63F08-4310-4341-AAF0-3775B70326DB}"/>
                    </a:ext>
                  </a:extLst>
                </p:cNvPr>
                <p:cNvPicPr/>
                <p:nvPr/>
              </p:nvPicPr>
              <p:blipFill>
                <a:blip r:embed="rId91"/>
                <a:stretch>
                  <a:fillRect/>
                </a:stretch>
              </p:blipFill>
              <p:spPr>
                <a:xfrm>
                  <a:off x="1536212" y="4135775"/>
                  <a:ext cx="98118"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7" name="Ink 76">
                  <a:extLst>
                    <a:ext uri="{FF2B5EF4-FFF2-40B4-BE49-F238E27FC236}">
                      <a16:creationId xmlns:a16="http://schemas.microsoft.com/office/drawing/2014/main" id="{B6C64806-8E70-C449-A2D4-E71D4E4BC5D2}"/>
                    </a:ext>
                  </a:extLst>
                </p14:cNvPr>
                <p14:cNvContentPartPr/>
                <p14:nvPr/>
              </p14:nvContentPartPr>
              <p14:xfrm>
                <a:off x="1554130" y="4202735"/>
                <a:ext cx="49320" cy="16200"/>
              </p14:xfrm>
            </p:contentPart>
          </mc:Choice>
          <mc:Fallback xmlns="">
            <p:pic>
              <p:nvPicPr>
                <p:cNvPr id="77" name="Ink 76">
                  <a:extLst>
                    <a:ext uri="{FF2B5EF4-FFF2-40B4-BE49-F238E27FC236}">
                      <a16:creationId xmlns:a16="http://schemas.microsoft.com/office/drawing/2014/main" id="{B6C64806-8E70-C449-A2D4-E71D4E4BC5D2}"/>
                    </a:ext>
                  </a:extLst>
                </p:cNvPr>
                <p:cNvPicPr/>
                <p:nvPr/>
              </p:nvPicPr>
              <p:blipFill>
                <a:blip r:embed="rId93"/>
                <a:stretch>
                  <a:fillRect/>
                </a:stretch>
              </p:blipFill>
              <p:spPr>
                <a:xfrm>
                  <a:off x="1538650" y="4187592"/>
                  <a:ext cx="79920" cy="46135"/>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8" name="Ink 77">
                  <a:extLst>
                    <a:ext uri="{FF2B5EF4-FFF2-40B4-BE49-F238E27FC236}">
                      <a16:creationId xmlns:a16="http://schemas.microsoft.com/office/drawing/2014/main" id="{97AC90F2-AA01-7346-B7A5-0573537E048B}"/>
                    </a:ext>
                  </a:extLst>
                </p14:cNvPr>
                <p14:cNvContentPartPr/>
                <p14:nvPr/>
              </p14:nvContentPartPr>
              <p14:xfrm>
                <a:off x="1647010" y="4127495"/>
                <a:ext cx="59760" cy="154080"/>
              </p14:xfrm>
            </p:contentPart>
          </mc:Choice>
          <mc:Fallback xmlns="">
            <p:pic>
              <p:nvPicPr>
                <p:cNvPr id="78" name="Ink 77">
                  <a:extLst>
                    <a:ext uri="{FF2B5EF4-FFF2-40B4-BE49-F238E27FC236}">
                      <a16:creationId xmlns:a16="http://schemas.microsoft.com/office/drawing/2014/main" id="{97AC90F2-AA01-7346-B7A5-0573537E048B}"/>
                    </a:ext>
                  </a:extLst>
                </p:cNvPr>
                <p:cNvPicPr/>
                <p:nvPr/>
              </p:nvPicPr>
              <p:blipFill>
                <a:blip r:embed="rId95"/>
                <a:stretch>
                  <a:fillRect/>
                </a:stretch>
              </p:blipFill>
              <p:spPr>
                <a:xfrm>
                  <a:off x="1631530" y="4112051"/>
                  <a:ext cx="90360" cy="184609"/>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9" name="Ink 78">
                  <a:extLst>
                    <a:ext uri="{FF2B5EF4-FFF2-40B4-BE49-F238E27FC236}">
                      <a16:creationId xmlns:a16="http://schemas.microsoft.com/office/drawing/2014/main" id="{C71CB6A4-A2D3-D242-ADB8-872922FA6427}"/>
                    </a:ext>
                  </a:extLst>
                </p14:cNvPr>
                <p14:cNvContentPartPr/>
                <p14:nvPr/>
              </p14:nvContentPartPr>
              <p14:xfrm>
                <a:off x="1710370" y="4131455"/>
                <a:ext cx="16200" cy="151200"/>
              </p14:xfrm>
            </p:contentPart>
          </mc:Choice>
          <mc:Fallback xmlns="">
            <p:pic>
              <p:nvPicPr>
                <p:cNvPr id="79" name="Ink 78">
                  <a:extLst>
                    <a:ext uri="{FF2B5EF4-FFF2-40B4-BE49-F238E27FC236}">
                      <a16:creationId xmlns:a16="http://schemas.microsoft.com/office/drawing/2014/main" id="{C71CB6A4-A2D3-D242-ADB8-872922FA6427}"/>
                    </a:ext>
                  </a:extLst>
                </p:cNvPr>
                <p:cNvPicPr/>
                <p:nvPr/>
              </p:nvPicPr>
              <p:blipFill>
                <a:blip r:embed="rId97"/>
                <a:stretch>
                  <a:fillRect/>
                </a:stretch>
              </p:blipFill>
              <p:spPr>
                <a:xfrm>
                  <a:off x="1695227" y="4115975"/>
                  <a:ext cx="46135"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0" name="Ink 79">
                  <a:extLst>
                    <a:ext uri="{FF2B5EF4-FFF2-40B4-BE49-F238E27FC236}">
                      <a16:creationId xmlns:a16="http://schemas.microsoft.com/office/drawing/2014/main" id="{BBF3C509-3EA3-E54E-A20E-EE838F54382A}"/>
                    </a:ext>
                  </a:extLst>
                </p14:cNvPr>
                <p14:cNvContentPartPr/>
                <p14:nvPr/>
              </p14:nvContentPartPr>
              <p14:xfrm>
                <a:off x="1670770" y="4214615"/>
                <a:ext cx="51840" cy="24120"/>
              </p14:xfrm>
            </p:contentPart>
          </mc:Choice>
          <mc:Fallback xmlns="">
            <p:pic>
              <p:nvPicPr>
                <p:cNvPr id="80" name="Ink 79">
                  <a:extLst>
                    <a:ext uri="{FF2B5EF4-FFF2-40B4-BE49-F238E27FC236}">
                      <a16:creationId xmlns:a16="http://schemas.microsoft.com/office/drawing/2014/main" id="{BBF3C509-3EA3-E54E-A20E-EE838F54382A}"/>
                    </a:ext>
                  </a:extLst>
                </p:cNvPr>
                <p:cNvPicPr/>
                <p:nvPr/>
              </p:nvPicPr>
              <p:blipFill>
                <a:blip r:embed="rId99"/>
                <a:stretch>
                  <a:fillRect/>
                </a:stretch>
              </p:blipFill>
              <p:spPr>
                <a:xfrm>
                  <a:off x="1655397" y="4199135"/>
                  <a:ext cx="82229" cy="54720"/>
                </a:xfrm>
                <a:prstGeom prst="rect">
                  <a:avLst/>
                </a:prstGeom>
              </p:spPr>
            </p:pic>
          </mc:Fallback>
        </mc:AlternateContent>
      </p:grpSp>
      <p:grpSp>
        <p:nvGrpSpPr>
          <p:cNvPr id="87" name="Group 86">
            <a:extLst>
              <a:ext uri="{FF2B5EF4-FFF2-40B4-BE49-F238E27FC236}">
                <a16:creationId xmlns:a16="http://schemas.microsoft.com/office/drawing/2014/main" id="{17C1C074-257A-CC45-8766-AB0D04DFB23F}"/>
              </a:ext>
            </a:extLst>
          </p:cNvPr>
          <p:cNvGrpSpPr/>
          <p:nvPr/>
        </p:nvGrpSpPr>
        <p:grpSpPr>
          <a:xfrm>
            <a:off x="380890" y="4615655"/>
            <a:ext cx="500400" cy="278280"/>
            <a:chOff x="380890" y="4615655"/>
            <a:chExt cx="500400" cy="278280"/>
          </a:xfrm>
        </p:grpSpPr>
        <mc:AlternateContent xmlns:mc="http://schemas.openxmlformats.org/markup-compatibility/2006" xmlns:p14="http://schemas.microsoft.com/office/powerpoint/2010/main">
          <mc:Choice Requires="p14">
            <p:contentPart p14:bwMode="auto" r:id="rId100">
              <p14:nvContentPartPr>
                <p14:cNvPr id="82" name="Ink 81">
                  <a:extLst>
                    <a:ext uri="{FF2B5EF4-FFF2-40B4-BE49-F238E27FC236}">
                      <a16:creationId xmlns:a16="http://schemas.microsoft.com/office/drawing/2014/main" id="{C2F584BD-5C63-AA47-9348-E7A7C1424F46}"/>
                    </a:ext>
                  </a:extLst>
                </p14:cNvPr>
                <p14:cNvContentPartPr/>
                <p14:nvPr/>
              </p14:nvContentPartPr>
              <p14:xfrm>
                <a:off x="380890" y="4671095"/>
                <a:ext cx="119520" cy="196560"/>
              </p14:xfrm>
            </p:contentPart>
          </mc:Choice>
          <mc:Fallback xmlns="">
            <p:pic>
              <p:nvPicPr>
                <p:cNvPr id="82" name="Ink 81">
                  <a:extLst>
                    <a:ext uri="{FF2B5EF4-FFF2-40B4-BE49-F238E27FC236}">
                      <a16:creationId xmlns:a16="http://schemas.microsoft.com/office/drawing/2014/main" id="{C2F584BD-5C63-AA47-9348-E7A7C1424F46}"/>
                    </a:ext>
                  </a:extLst>
                </p:cNvPr>
                <p:cNvPicPr/>
                <p:nvPr/>
              </p:nvPicPr>
              <p:blipFill>
                <a:blip r:embed="rId101"/>
                <a:stretch>
                  <a:fillRect/>
                </a:stretch>
              </p:blipFill>
              <p:spPr>
                <a:xfrm>
                  <a:off x="365410" y="4655615"/>
                  <a:ext cx="1501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3" name="Ink 82">
                  <a:extLst>
                    <a:ext uri="{FF2B5EF4-FFF2-40B4-BE49-F238E27FC236}">
                      <a16:creationId xmlns:a16="http://schemas.microsoft.com/office/drawing/2014/main" id="{57848E61-AB02-9A4A-9BB7-698BA084AB05}"/>
                    </a:ext>
                  </a:extLst>
                </p14:cNvPr>
                <p14:cNvContentPartPr/>
                <p14:nvPr/>
              </p14:nvContentPartPr>
              <p14:xfrm>
                <a:off x="456130" y="4786295"/>
                <a:ext cx="75600" cy="107640"/>
              </p14:xfrm>
            </p:contentPart>
          </mc:Choice>
          <mc:Fallback xmlns="">
            <p:pic>
              <p:nvPicPr>
                <p:cNvPr id="83" name="Ink 82">
                  <a:extLst>
                    <a:ext uri="{FF2B5EF4-FFF2-40B4-BE49-F238E27FC236}">
                      <a16:creationId xmlns:a16="http://schemas.microsoft.com/office/drawing/2014/main" id="{57848E61-AB02-9A4A-9BB7-698BA084AB05}"/>
                    </a:ext>
                  </a:extLst>
                </p:cNvPr>
                <p:cNvPicPr/>
                <p:nvPr/>
              </p:nvPicPr>
              <p:blipFill>
                <a:blip r:embed="rId103"/>
                <a:stretch>
                  <a:fillRect/>
                </a:stretch>
              </p:blipFill>
              <p:spPr>
                <a:xfrm>
                  <a:off x="440650" y="4770815"/>
                  <a:ext cx="10620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4" name="Ink 83">
                  <a:extLst>
                    <a:ext uri="{FF2B5EF4-FFF2-40B4-BE49-F238E27FC236}">
                      <a16:creationId xmlns:a16="http://schemas.microsoft.com/office/drawing/2014/main" id="{C748AC50-DF17-F649-A878-8135648F1EF9}"/>
                    </a:ext>
                  </a:extLst>
                </p14:cNvPr>
                <p14:cNvContentPartPr/>
                <p14:nvPr/>
              </p14:nvContentPartPr>
              <p14:xfrm>
                <a:off x="606970" y="4782335"/>
                <a:ext cx="47880" cy="71280"/>
              </p14:xfrm>
            </p:contentPart>
          </mc:Choice>
          <mc:Fallback xmlns="">
            <p:pic>
              <p:nvPicPr>
                <p:cNvPr id="84" name="Ink 83">
                  <a:extLst>
                    <a:ext uri="{FF2B5EF4-FFF2-40B4-BE49-F238E27FC236}">
                      <a16:creationId xmlns:a16="http://schemas.microsoft.com/office/drawing/2014/main" id="{C748AC50-DF17-F649-A878-8135648F1EF9}"/>
                    </a:ext>
                  </a:extLst>
                </p:cNvPr>
                <p:cNvPicPr/>
                <p:nvPr/>
              </p:nvPicPr>
              <p:blipFill>
                <a:blip r:embed="rId105"/>
                <a:stretch>
                  <a:fillRect/>
                </a:stretch>
              </p:blipFill>
              <p:spPr>
                <a:xfrm>
                  <a:off x="591490" y="4766855"/>
                  <a:ext cx="7848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5" name="Ink 84">
                  <a:extLst>
                    <a:ext uri="{FF2B5EF4-FFF2-40B4-BE49-F238E27FC236}">
                      <a16:creationId xmlns:a16="http://schemas.microsoft.com/office/drawing/2014/main" id="{CBFC327F-E4F0-C245-BF08-ECCDFC85E01F}"/>
                    </a:ext>
                  </a:extLst>
                </p14:cNvPr>
                <p14:cNvContentPartPr/>
                <p14:nvPr/>
              </p14:nvContentPartPr>
              <p14:xfrm>
                <a:off x="718570" y="4790255"/>
                <a:ext cx="87120" cy="51840"/>
              </p14:xfrm>
            </p:contentPart>
          </mc:Choice>
          <mc:Fallback xmlns="">
            <p:pic>
              <p:nvPicPr>
                <p:cNvPr id="85" name="Ink 84">
                  <a:extLst>
                    <a:ext uri="{FF2B5EF4-FFF2-40B4-BE49-F238E27FC236}">
                      <a16:creationId xmlns:a16="http://schemas.microsoft.com/office/drawing/2014/main" id="{CBFC327F-E4F0-C245-BF08-ECCDFC85E01F}"/>
                    </a:ext>
                  </a:extLst>
                </p:cNvPr>
                <p:cNvPicPr/>
                <p:nvPr/>
              </p:nvPicPr>
              <p:blipFill>
                <a:blip r:embed="rId107"/>
                <a:stretch>
                  <a:fillRect/>
                </a:stretch>
              </p:blipFill>
              <p:spPr>
                <a:xfrm>
                  <a:off x="703090" y="4774775"/>
                  <a:ext cx="11772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6" name="Ink 85">
                  <a:extLst>
                    <a:ext uri="{FF2B5EF4-FFF2-40B4-BE49-F238E27FC236}">
                      <a16:creationId xmlns:a16="http://schemas.microsoft.com/office/drawing/2014/main" id="{FD299BF4-C293-6348-AA75-B4DDECF51BFE}"/>
                    </a:ext>
                  </a:extLst>
                </p14:cNvPr>
                <p14:cNvContentPartPr/>
                <p14:nvPr/>
              </p14:nvContentPartPr>
              <p14:xfrm>
                <a:off x="857170" y="4615655"/>
                <a:ext cx="24120" cy="218520"/>
              </p14:xfrm>
            </p:contentPart>
          </mc:Choice>
          <mc:Fallback xmlns="">
            <p:pic>
              <p:nvPicPr>
                <p:cNvPr id="86" name="Ink 85">
                  <a:extLst>
                    <a:ext uri="{FF2B5EF4-FFF2-40B4-BE49-F238E27FC236}">
                      <a16:creationId xmlns:a16="http://schemas.microsoft.com/office/drawing/2014/main" id="{FD299BF4-C293-6348-AA75-B4DDECF51BFE}"/>
                    </a:ext>
                  </a:extLst>
                </p:cNvPr>
                <p:cNvPicPr/>
                <p:nvPr/>
              </p:nvPicPr>
              <p:blipFill>
                <a:blip r:embed="rId109"/>
                <a:stretch>
                  <a:fillRect/>
                </a:stretch>
              </p:blipFill>
              <p:spPr>
                <a:xfrm>
                  <a:off x="841690" y="4600175"/>
                  <a:ext cx="54720" cy="249120"/>
                </a:xfrm>
                <a:prstGeom prst="rect">
                  <a:avLst/>
                </a:prstGeom>
              </p:spPr>
            </p:pic>
          </mc:Fallback>
        </mc:AlternateContent>
      </p:grpSp>
      <p:grpSp>
        <p:nvGrpSpPr>
          <p:cNvPr id="120" name="Group 119">
            <a:extLst>
              <a:ext uri="{FF2B5EF4-FFF2-40B4-BE49-F238E27FC236}">
                <a16:creationId xmlns:a16="http://schemas.microsoft.com/office/drawing/2014/main" id="{8727B800-A1D9-AC4F-B1F1-8B7D8571DB83}"/>
              </a:ext>
            </a:extLst>
          </p:cNvPr>
          <p:cNvGrpSpPr/>
          <p:nvPr/>
        </p:nvGrpSpPr>
        <p:grpSpPr>
          <a:xfrm>
            <a:off x="1178650" y="4616015"/>
            <a:ext cx="2385360" cy="369000"/>
            <a:chOff x="1178650" y="4616015"/>
            <a:chExt cx="2385360" cy="369000"/>
          </a:xfrm>
        </p:grpSpPr>
        <mc:AlternateContent xmlns:mc="http://schemas.openxmlformats.org/markup-compatibility/2006" xmlns:p14="http://schemas.microsoft.com/office/powerpoint/2010/main">
          <mc:Choice Requires="p14">
            <p:contentPart p14:bwMode="auto" r:id="rId110">
              <p14:nvContentPartPr>
                <p14:cNvPr id="88" name="Ink 87">
                  <a:extLst>
                    <a:ext uri="{FF2B5EF4-FFF2-40B4-BE49-F238E27FC236}">
                      <a16:creationId xmlns:a16="http://schemas.microsoft.com/office/drawing/2014/main" id="{709A33E3-71DC-0F4A-8ADD-939DA38907DE}"/>
                    </a:ext>
                  </a:extLst>
                </p14:cNvPr>
                <p14:cNvContentPartPr/>
                <p14:nvPr/>
              </p14:nvContentPartPr>
              <p14:xfrm>
                <a:off x="1178650" y="4663175"/>
                <a:ext cx="79560" cy="139320"/>
              </p14:xfrm>
            </p:contentPart>
          </mc:Choice>
          <mc:Fallback xmlns="">
            <p:pic>
              <p:nvPicPr>
                <p:cNvPr id="88" name="Ink 87">
                  <a:extLst>
                    <a:ext uri="{FF2B5EF4-FFF2-40B4-BE49-F238E27FC236}">
                      <a16:creationId xmlns:a16="http://schemas.microsoft.com/office/drawing/2014/main" id="{709A33E3-71DC-0F4A-8ADD-939DA38907DE}"/>
                    </a:ext>
                  </a:extLst>
                </p:cNvPr>
                <p:cNvPicPr/>
                <p:nvPr/>
              </p:nvPicPr>
              <p:blipFill>
                <a:blip r:embed="rId111"/>
                <a:stretch>
                  <a:fillRect/>
                </a:stretch>
              </p:blipFill>
              <p:spPr>
                <a:xfrm>
                  <a:off x="1163240" y="4647695"/>
                  <a:ext cx="110022"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9" name="Ink 88">
                  <a:extLst>
                    <a:ext uri="{FF2B5EF4-FFF2-40B4-BE49-F238E27FC236}">
                      <a16:creationId xmlns:a16="http://schemas.microsoft.com/office/drawing/2014/main" id="{2367A961-94C9-DC48-AB77-44AD29B63602}"/>
                    </a:ext>
                  </a:extLst>
                </p14:cNvPr>
                <p14:cNvContentPartPr/>
                <p14:nvPr/>
              </p14:nvContentPartPr>
              <p14:xfrm>
                <a:off x="1337410" y="4627535"/>
                <a:ext cx="67680" cy="198720"/>
              </p14:xfrm>
            </p:contentPart>
          </mc:Choice>
          <mc:Fallback xmlns="">
            <p:pic>
              <p:nvPicPr>
                <p:cNvPr id="89" name="Ink 88">
                  <a:extLst>
                    <a:ext uri="{FF2B5EF4-FFF2-40B4-BE49-F238E27FC236}">
                      <a16:creationId xmlns:a16="http://schemas.microsoft.com/office/drawing/2014/main" id="{2367A961-94C9-DC48-AB77-44AD29B63602}"/>
                    </a:ext>
                  </a:extLst>
                </p:cNvPr>
                <p:cNvPicPr/>
                <p:nvPr/>
              </p:nvPicPr>
              <p:blipFill>
                <a:blip r:embed="rId113"/>
                <a:stretch>
                  <a:fillRect/>
                </a:stretch>
              </p:blipFill>
              <p:spPr>
                <a:xfrm>
                  <a:off x="1322012" y="4612055"/>
                  <a:ext cx="98118"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0" name="Ink 89">
                  <a:extLst>
                    <a:ext uri="{FF2B5EF4-FFF2-40B4-BE49-F238E27FC236}">
                      <a16:creationId xmlns:a16="http://schemas.microsoft.com/office/drawing/2014/main" id="{9878800A-66DC-F04A-AB0F-9958E421FD8D}"/>
                    </a:ext>
                  </a:extLst>
                </p14:cNvPr>
                <p14:cNvContentPartPr/>
                <p14:nvPr/>
              </p14:nvContentPartPr>
              <p14:xfrm>
                <a:off x="1444330" y="4667135"/>
                <a:ext cx="55800" cy="132120"/>
              </p14:xfrm>
            </p:contentPart>
          </mc:Choice>
          <mc:Fallback xmlns="">
            <p:pic>
              <p:nvPicPr>
                <p:cNvPr id="90" name="Ink 89">
                  <a:extLst>
                    <a:ext uri="{FF2B5EF4-FFF2-40B4-BE49-F238E27FC236}">
                      <a16:creationId xmlns:a16="http://schemas.microsoft.com/office/drawing/2014/main" id="{9878800A-66DC-F04A-AB0F-9958E421FD8D}"/>
                    </a:ext>
                  </a:extLst>
                </p:cNvPr>
                <p:cNvPicPr/>
                <p:nvPr/>
              </p:nvPicPr>
              <p:blipFill>
                <a:blip r:embed="rId115"/>
                <a:stretch>
                  <a:fillRect/>
                </a:stretch>
              </p:blipFill>
              <p:spPr>
                <a:xfrm>
                  <a:off x="1428850" y="4651697"/>
                  <a:ext cx="86400" cy="162637"/>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1" name="Ink 90">
                  <a:extLst>
                    <a:ext uri="{FF2B5EF4-FFF2-40B4-BE49-F238E27FC236}">
                      <a16:creationId xmlns:a16="http://schemas.microsoft.com/office/drawing/2014/main" id="{A21A1881-83E1-AE42-9C08-2DA545D5E7A2}"/>
                    </a:ext>
                  </a:extLst>
                </p14:cNvPr>
                <p14:cNvContentPartPr/>
                <p14:nvPr/>
              </p14:nvContentPartPr>
              <p14:xfrm>
                <a:off x="1488250" y="4686935"/>
                <a:ext cx="71640" cy="85320"/>
              </p14:xfrm>
            </p:contentPart>
          </mc:Choice>
          <mc:Fallback xmlns="">
            <p:pic>
              <p:nvPicPr>
                <p:cNvPr id="91" name="Ink 90">
                  <a:extLst>
                    <a:ext uri="{FF2B5EF4-FFF2-40B4-BE49-F238E27FC236}">
                      <a16:creationId xmlns:a16="http://schemas.microsoft.com/office/drawing/2014/main" id="{A21A1881-83E1-AE42-9C08-2DA545D5E7A2}"/>
                    </a:ext>
                  </a:extLst>
                </p:cNvPr>
                <p:cNvPicPr/>
                <p:nvPr/>
              </p:nvPicPr>
              <p:blipFill>
                <a:blip r:embed="rId117"/>
                <a:stretch>
                  <a:fillRect/>
                </a:stretch>
              </p:blipFill>
              <p:spPr>
                <a:xfrm>
                  <a:off x="1472847" y="4671520"/>
                  <a:ext cx="102087" cy="115791"/>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2" name="Ink 91">
                  <a:extLst>
                    <a:ext uri="{FF2B5EF4-FFF2-40B4-BE49-F238E27FC236}">
                      <a16:creationId xmlns:a16="http://schemas.microsoft.com/office/drawing/2014/main" id="{B13DF253-FA98-A747-BB84-0F50EE22CC8B}"/>
                    </a:ext>
                  </a:extLst>
                </p14:cNvPr>
                <p14:cNvContentPartPr/>
                <p14:nvPr/>
              </p14:nvContentPartPr>
              <p14:xfrm>
                <a:off x="1575370" y="4616015"/>
                <a:ext cx="63720" cy="230040"/>
              </p14:xfrm>
            </p:contentPart>
          </mc:Choice>
          <mc:Fallback xmlns="">
            <p:pic>
              <p:nvPicPr>
                <p:cNvPr id="92" name="Ink 91">
                  <a:extLst>
                    <a:ext uri="{FF2B5EF4-FFF2-40B4-BE49-F238E27FC236}">
                      <a16:creationId xmlns:a16="http://schemas.microsoft.com/office/drawing/2014/main" id="{B13DF253-FA98-A747-BB84-0F50EE22CC8B}"/>
                    </a:ext>
                  </a:extLst>
                </p:cNvPr>
                <p:cNvPicPr/>
                <p:nvPr/>
              </p:nvPicPr>
              <p:blipFill>
                <a:blip r:embed="rId119"/>
                <a:stretch>
                  <a:fillRect/>
                </a:stretch>
              </p:blipFill>
              <p:spPr>
                <a:xfrm>
                  <a:off x="1559890" y="4600535"/>
                  <a:ext cx="9432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4" name="Ink 93">
                  <a:extLst>
                    <a:ext uri="{FF2B5EF4-FFF2-40B4-BE49-F238E27FC236}">
                      <a16:creationId xmlns:a16="http://schemas.microsoft.com/office/drawing/2014/main" id="{E5F0C371-920B-CC4D-B283-F9B40355DF55}"/>
                    </a:ext>
                  </a:extLst>
                </p14:cNvPr>
                <p14:cNvContentPartPr/>
                <p14:nvPr/>
              </p14:nvContentPartPr>
              <p14:xfrm>
                <a:off x="1752130" y="4718615"/>
                <a:ext cx="61560" cy="12240"/>
              </p14:xfrm>
            </p:contentPart>
          </mc:Choice>
          <mc:Fallback xmlns="">
            <p:pic>
              <p:nvPicPr>
                <p:cNvPr id="94" name="Ink 93">
                  <a:extLst>
                    <a:ext uri="{FF2B5EF4-FFF2-40B4-BE49-F238E27FC236}">
                      <a16:creationId xmlns:a16="http://schemas.microsoft.com/office/drawing/2014/main" id="{E5F0C371-920B-CC4D-B283-F9B40355DF55}"/>
                    </a:ext>
                  </a:extLst>
                </p:cNvPr>
                <p:cNvPicPr/>
                <p:nvPr/>
              </p:nvPicPr>
              <p:blipFill>
                <a:blip r:embed="rId121"/>
                <a:stretch>
                  <a:fillRect/>
                </a:stretch>
              </p:blipFill>
              <p:spPr>
                <a:xfrm>
                  <a:off x="1736650" y="4703135"/>
                  <a:ext cx="9216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7" name="Ink 96">
                  <a:extLst>
                    <a:ext uri="{FF2B5EF4-FFF2-40B4-BE49-F238E27FC236}">
                      <a16:creationId xmlns:a16="http://schemas.microsoft.com/office/drawing/2014/main" id="{1AB80CB3-4F36-B74A-8858-66B1F255BB96}"/>
                    </a:ext>
                  </a:extLst>
                </p14:cNvPr>
                <p14:cNvContentPartPr/>
                <p14:nvPr/>
              </p14:nvContentPartPr>
              <p14:xfrm>
                <a:off x="1749970" y="4774055"/>
                <a:ext cx="83880" cy="4320"/>
              </p14:xfrm>
            </p:contentPart>
          </mc:Choice>
          <mc:Fallback xmlns="">
            <p:pic>
              <p:nvPicPr>
                <p:cNvPr id="97" name="Ink 96">
                  <a:extLst>
                    <a:ext uri="{FF2B5EF4-FFF2-40B4-BE49-F238E27FC236}">
                      <a16:creationId xmlns:a16="http://schemas.microsoft.com/office/drawing/2014/main" id="{1AB80CB3-4F36-B74A-8858-66B1F255BB96}"/>
                    </a:ext>
                  </a:extLst>
                </p:cNvPr>
                <p:cNvPicPr/>
                <p:nvPr/>
              </p:nvPicPr>
              <p:blipFill>
                <a:blip r:embed="rId123"/>
                <a:stretch>
                  <a:fillRect/>
                </a:stretch>
              </p:blipFill>
              <p:spPr>
                <a:xfrm>
                  <a:off x="1734423" y="4758575"/>
                  <a:ext cx="114612"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01" name="Ink 100">
                  <a:extLst>
                    <a:ext uri="{FF2B5EF4-FFF2-40B4-BE49-F238E27FC236}">
                      <a16:creationId xmlns:a16="http://schemas.microsoft.com/office/drawing/2014/main" id="{45348B09-4AD5-3645-97E1-2BB2F6905DAA}"/>
                    </a:ext>
                  </a:extLst>
                </p14:cNvPr>
                <p14:cNvContentPartPr/>
                <p14:nvPr/>
              </p14:nvContentPartPr>
              <p14:xfrm>
                <a:off x="1956250" y="4651295"/>
                <a:ext cx="103680" cy="198720"/>
              </p14:xfrm>
            </p:contentPart>
          </mc:Choice>
          <mc:Fallback xmlns="">
            <p:pic>
              <p:nvPicPr>
                <p:cNvPr id="101" name="Ink 100">
                  <a:extLst>
                    <a:ext uri="{FF2B5EF4-FFF2-40B4-BE49-F238E27FC236}">
                      <a16:creationId xmlns:a16="http://schemas.microsoft.com/office/drawing/2014/main" id="{45348B09-4AD5-3645-97E1-2BB2F6905DAA}"/>
                    </a:ext>
                  </a:extLst>
                </p:cNvPr>
                <p:cNvPicPr/>
                <p:nvPr/>
              </p:nvPicPr>
              <p:blipFill>
                <a:blip r:embed="rId125"/>
                <a:stretch>
                  <a:fillRect/>
                </a:stretch>
              </p:blipFill>
              <p:spPr>
                <a:xfrm>
                  <a:off x="1940770" y="4635815"/>
                  <a:ext cx="13428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3" name="Ink 102">
                  <a:extLst>
                    <a:ext uri="{FF2B5EF4-FFF2-40B4-BE49-F238E27FC236}">
                      <a16:creationId xmlns:a16="http://schemas.microsoft.com/office/drawing/2014/main" id="{1CC137F1-329E-2E4C-819B-791DDE595FF9}"/>
                    </a:ext>
                  </a:extLst>
                </p14:cNvPr>
                <p14:cNvContentPartPr/>
                <p14:nvPr/>
              </p14:nvContentPartPr>
              <p14:xfrm>
                <a:off x="2178730" y="4635455"/>
                <a:ext cx="75600" cy="258480"/>
              </p14:xfrm>
            </p:contentPart>
          </mc:Choice>
          <mc:Fallback xmlns="">
            <p:pic>
              <p:nvPicPr>
                <p:cNvPr id="103" name="Ink 102">
                  <a:extLst>
                    <a:ext uri="{FF2B5EF4-FFF2-40B4-BE49-F238E27FC236}">
                      <a16:creationId xmlns:a16="http://schemas.microsoft.com/office/drawing/2014/main" id="{1CC137F1-329E-2E4C-819B-791DDE595FF9}"/>
                    </a:ext>
                  </a:extLst>
                </p:cNvPr>
                <p:cNvPicPr/>
                <p:nvPr/>
              </p:nvPicPr>
              <p:blipFill>
                <a:blip r:embed="rId127"/>
                <a:stretch>
                  <a:fillRect/>
                </a:stretch>
              </p:blipFill>
              <p:spPr>
                <a:xfrm>
                  <a:off x="2163323" y="4619975"/>
                  <a:ext cx="106055"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4" name="Ink 103">
                  <a:extLst>
                    <a:ext uri="{FF2B5EF4-FFF2-40B4-BE49-F238E27FC236}">
                      <a16:creationId xmlns:a16="http://schemas.microsoft.com/office/drawing/2014/main" id="{9D0C3AE6-EFE7-DB4E-BDC2-CA2ECC7B4DA3}"/>
                    </a:ext>
                  </a:extLst>
                </p14:cNvPr>
                <p14:cNvContentPartPr/>
                <p14:nvPr/>
              </p14:nvContentPartPr>
              <p14:xfrm>
                <a:off x="2285650" y="4706735"/>
                <a:ext cx="63720" cy="163080"/>
              </p14:xfrm>
            </p:contentPart>
          </mc:Choice>
          <mc:Fallback xmlns="">
            <p:pic>
              <p:nvPicPr>
                <p:cNvPr id="104" name="Ink 103">
                  <a:extLst>
                    <a:ext uri="{FF2B5EF4-FFF2-40B4-BE49-F238E27FC236}">
                      <a16:creationId xmlns:a16="http://schemas.microsoft.com/office/drawing/2014/main" id="{9D0C3AE6-EFE7-DB4E-BDC2-CA2ECC7B4DA3}"/>
                    </a:ext>
                  </a:extLst>
                </p:cNvPr>
                <p:cNvPicPr/>
                <p:nvPr/>
              </p:nvPicPr>
              <p:blipFill>
                <a:blip r:embed="rId129"/>
                <a:stretch>
                  <a:fillRect/>
                </a:stretch>
              </p:blipFill>
              <p:spPr>
                <a:xfrm>
                  <a:off x="2270170" y="4691255"/>
                  <a:ext cx="9432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5" name="Ink 104">
                  <a:extLst>
                    <a:ext uri="{FF2B5EF4-FFF2-40B4-BE49-F238E27FC236}">
                      <a16:creationId xmlns:a16="http://schemas.microsoft.com/office/drawing/2014/main" id="{884323C3-38A9-3948-BA64-758BCFC24FA6}"/>
                    </a:ext>
                  </a:extLst>
                </p14:cNvPr>
                <p14:cNvContentPartPr/>
                <p14:nvPr/>
              </p14:nvContentPartPr>
              <p14:xfrm>
                <a:off x="2341450" y="4679735"/>
                <a:ext cx="91800" cy="170280"/>
              </p14:xfrm>
            </p:contentPart>
          </mc:Choice>
          <mc:Fallback xmlns="">
            <p:pic>
              <p:nvPicPr>
                <p:cNvPr id="105" name="Ink 104">
                  <a:extLst>
                    <a:ext uri="{FF2B5EF4-FFF2-40B4-BE49-F238E27FC236}">
                      <a16:creationId xmlns:a16="http://schemas.microsoft.com/office/drawing/2014/main" id="{884323C3-38A9-3948-BA64-758BCFC24FA6}"/>
                    </a:ext>
                  </a:extLst>
                </p:cNvPr>
                <p:cNvPicPr/>
                <p:nvPr/>
              </p:nvPicPr>
              <p:blipFill>
                <a:blip r:embed="rId131"/>
                <a:stretch>
                  <a:fillRect/>
                </a:stretch>
              </p:blipFill>
              <p:spPr>
                <a:xfrm>
                  <a:off x="2325970" y="4664222"/>
                  <a:ext cx="122400" cy="200945"/>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6" name="Ink 105">
                  <a:extLst>
                    <a:ext uri="{FF2B5EF4-FFF2-40B4-BE49-F238E27FC236}">
                      <a16:creationId xmlns:a16="http://schemas.microsoft.com/office/drawing/2014/main" id="{1F96A2BE-8F06-BD4C-9198-D71ABA156FA9}"/>
                    </a:ext>
                  </a:extLst>
                </p14:cNvPr>
                <p14:cNvContentPartPr/>
                <p14:nvPr/>
              </p14:nvContentPartPr>
              <p14:xfrm>
                <a:off x="2492290" y="4814015"/>
                <a:ext cx="12240" cy="55800"/>
              </p14:xfrm>
            </p:contentPart>
          </mc:Choice>
          <mc:Fallback xmlns="">
            <p:pic>
              <p:nvPicPr>
                <p:cNvPr id="106" name="Ink 105">
                  <a:extLst>
                    <a:ext uri="{FF2B5EF4-FFF2-40B4-BE49-F238E27FC236}">
                      <a16:creationId xmlns:a16="http://schemas.microsoft.com/office/drawing/2014/main" id="{1F96A2BE-8F06-BD4C-9198-D71ABA156FA9}"/>
                    </a:ext>
                  </a:extLst>
                </p:cNvPr>
                <p:cNvPicPr/>
                <p:nvPr/>
              </p:nvPicPr>
              <p:blipFill>
                <a:blip r:embed="rId133"/>
                <a:stretch>
                  <a:fillRect/>
                </a:stretch>
              </p:blipFill>
              <p:spPr>
                <a:xfrm>
                  <a:off x="2476810" y="4798634"/>
                  <a:ext cx="42840" cy="86204"/>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8" name="Ink 107">
                  <a:extLst>
                    <a:ext uri="{FF2B5EF4-FFF2-40B4-BE49-F238E27FC236}">
                      <a16:creationId xmlns:a16="http://schemas.microsoft.com/office/drawing/2014/main" id="{C9A0291E-0FC0-044B-9484-644F2F91DCC7}"/>
                    </a:ext>
                  </a:extLst>
                </p14:cNvPr>
                <p14:cNvContentPartPr/>
                <p14:nvPr/>
              </p14:nvContentPartPr>
              <p14:xfrm>
                <a:off x="2547730" y="4632215"/>
                <a:ext cx="63720" cy="312840"/>
              </p14:xfrm>
            </p:contentPart>
          </mc:Choice>
          <mc:Fallback xmlns="">
            <p:pic>
              <p:nvPicPr>
                <p:cNvPr id="108" name="Ink 107">
                  <a:extLst>
                    <a:ext uri="{FF2B5EF4-FFF2-40B4-BE49-F238E27FC236}">
                      <a16:creationId xmlns:a16="http://schemas.microsoft.com/office/drawing/2014/main" id="{C9A0291E-0FC0-044B-9484-644F2F91DCC7}"/>
                    </a:ext>
                  </a:extLst>
                </p:cNvPr>
                <p:cNvPicPr/>
                <p:nvPr/>
              </p:nvPicPr>
              <p:blipFill>
                <a:blip r:embed="rId135"/>
                <a:stretch>
                  <a:fillRect/>
                </a:stretch>
              </p:blipFill>
              <p:spPr>
                <a:xfrm>
                  <a:off x="2532250" y="4616735"/>
                  <a:ext cx="9432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0" name="Ink 109">
                  <a:extLst>
                    <a:ext uri="{FF2B5EF4-FFF2-40B4-BE49-F238E27FC236}">
                      <a16:creationId xmlns:a16="http://schemas.microsoft.com/office/drawing/2014/main" id="{971AFB3C-B0F9-2F47-843E-990338584E22}"/>
                    </a:ext>
                  </a:extLst>
                </p14:cNvPr>
                <p14:cNvContentPartPr/>
                <p14:nvPr/>
              </p14:nvContentPartPr>
              <p14:xfrm>
                <a:off x="2710450" y="4770095"/>
                <a:ext cx="51840" cy="67680"/>
              </p14:xfrm>
            </p:contentPart>
          </mc:Choice>
          <mc:Fallback xmlns="">
            <p:pic>
              <p:nvPicPr>
                <p:cNvPr id="110" name="Ink 109">
                  <a:extLst>
                    <a:ext uri="{FF2B5EF4-FFF2-40B4-BE49-F238E27FC236}">
                      <a16:creationId xmlns:a16="http://schemas.microsoft.com/office/drawing/2014/main" id="{971AFB3C-B0F9-2F47-843E-990338584E22}"/>
                    </a:ext>
                  </a:extLst>
                </p:cNvPr>
                <p:cNvPicPr/>
                <p:nvPr/>
              </p:nvPicPr>
              <p:blipFill>
                <a:blip r:embed="rId137"/>
                <a:stretch>
                  <a:fillRect/>
                </a:stretch>
              </p:blipFill>
              <p:spPr>
                <a:xfrm>
                  <a:off x="2694970" y="4754615"/>
                  <a:ext cx="8244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2" name="Ink 111">
                  <a:extLst>
                    <a:ext uri="{FF2B5EF4-FFF2-40B4-BE49-F238E27FC236}">
                      <a16:creationId xmlns:a16="http://schemas.microsoft.com/office/drawing/2014/main" id="{77563503-A511-A948-8F62-A273645336F2}"/>
                    </a:ext>
                  </a:extLst>
                </p14:cNvPr>
                <p14:cNvContentPartPr/>
                <p14:nvPr/>
              </p14:nvContentPartPr>
              <p14:xfrm>
                <a:off x="2885050" y="4686935"/>
                <a:ext cx="99720" cy="182880"/>
              </p14:xfrm>
            </p:contentPart>
          </mc:Choice>
          <mc:Fallback xmlns="">
            <p:pic>
              <p:nvPicPr>
                <p:cNvPr id="112" name="Ink 111">
                  <a:extLst>
                    <a:ext uri="{FF2B5EF4-FFF2-40B4-BE49-F238E27FC236}">
                      <a16:creationId xmlns:a16="http://schemas.microsoft.com/office/drawing/2014/main" id="{77563503-A511-A948-8F62-A273645336F2}"/>
                    </a:ext>
                  </a:extLst>
                </p:cNvPr>
                <p:cNvPicPr/>
                <p:nvPr/>
              </p:nvPicPr>
              <p:blipFill>
                <a:blip r:embed="rId139"/>
                <a:stretch>
                  <a:fillRect/>
                </a:stretch>
              </p:blipFill>
              <p:spPr>
                <a:xfrm>
                  <a:off x="2869514" y="4671485"/>
                  <a:ext cx="130431" cy="2134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4" name="Ink 113">
                  <a:extLst>
                    <a:ext uri="{FF2B5EF4-FFF2-40B4-BE49-F238E27FC236}">
                      <a16:creationId xmlns:a16="http://schemas.microsoft.com/office/drawing/2014/main" id="{32AE83B6-9F9B-5A41-A10B-78B569C87EAD}"/>
                    </a:ext>
                  </a:extLst>
                </p14:cNvPr>
                <p14:cNvContentPartPr/>
                <p14:nvPr/>
              </p14:nvContentPartPr>
              <p14:xfrm>
                <a:off x="3079450" y="4651295"/>
                <a:ext cx="67680" cy="286200"/>
              </p14:xfrm>
            </p:contentPart>
          </mc:Choice>
          <mc:Fallback xmlns="">
            <p:pic>
              <p:nvPicPr>
                <p:cNvPr id="114" name="Ink 113">
                  <a:extLst>
                    <a:ext uri="{FF2B5EF4-FFF2-40B4-BE49-F238E27FC236}">
                      <a16:creationId xmlns:a16="http://schemas.microsoft.com/office/drawing/2014/main" id="{32AE83B6-9F9B-5A41-A10B-78B569C87EAD}"/>
                    </a:ext>
                  </a:extLst>
                </p:cNvPr>
                <p:cNvPicPr/>
                <p:nvPr/>
              </p:nvPicPr>
              <p:blipFill>
                <a:blip r:embed="rId141"/>
                <a:stretch>
                  <a:fillRect/>
                </a:stretch>
              </p:blipFill>
              <p:spPr>
                <a:xfrm>
                  <a:off x="3063970" y="4635815"/>
                  <a:ext cx="9828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6" name="Ink 115">
                  <a:extLst>
                    <a:ext uri="{FF2B5EF4-FFF2-40B4-BE49-F238E27FC236}">
                      <a16:creationId xmlns:a16="http://schemas.microsoft.com/office/drawing/2014/main" id="{2C056B8A-CE16-1E43-BAFB-634A3DDB8F49}"/>
                    </a:ext>
                  </a:extLst>
                </p14:cNvPr>
                <p14:cNvContentPartPr/>
                <p14:nvPr/>
              </p14:nvContentPartPr>
              <p14:xfrm>
                <a:off x="3194650" y="4750295"/>
                <a:ext cx="55800" cy="139320"/>
              </p14:xfrm>
            </p:contentPart>
          </mc:Choice>
          <mc:Fallback xmlns="">
            <p:pic>
              <p:nvPicPr>
                <p:cNvPr id="116" name="Ink 115">
                  <a:extLst>
                    <a:ext uri="{FF2B5EF4-FFF2-40B4-BE49-F238E27FC236}">
                      <a16:creationId xmlns:a16="http://schemas.microsoft.com/office/drawing/2014/main" id="{2C056B8A-CE16-1E43-BAFB-634A3DDB8F49}"/>
                    </a:ext>
                  </a:extLst>
                </p:cNvPr>
                <p:cNvPicPr/>
                <p:nvPr/>
              </p:nvPicPr>
              <p:blipFill>
                <a:blip r:embed="rId143"/>
                <a:stretch>
                  <a:fillRect/>
                </a:stretch>
              </p:blipFill>
              <p:spPr>
                <a:xfrm>
                  <a:off x="3179170" y="4734815"/>
                  <a:ext cx="864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17" name="Ink 116">
                  <a:extLst>
                    <a:ext uri="{FF2B5EF4-FFF2-40B4-BE49-F238E27FC236}">
                      <a16:creationId xmlns:a16="http://schemas.microsoft.com/office/drawing/2014/main" id="{9512430E-E3DD-CE47-9450-8501081C42C9}"/>
                    </a:ext>
                  </a:extLst>
                </p14:cNvPr>
                <p14:cNvContentPartPr/>
                <p14:nvPr/>
              </p14:nvContentPartPr>
              <p14:xfrm>
                <a:off x="3246130" y="4715015"/>
                <a:ext cx="87840" cy="182160"/>
              </p14:xfrm>
            </p:contentPart>
          </mc:Choice>
          <mc:Fallback xmlns="">
            <p:pic>
              <p:nvPicPr>
                <p:cNvPr id="117" name="Ink 116">
                  <a:extLst>
                    <a:ext uri="{FF2B5EF4-FFF2-40B4-BE49-F238E27FC236}">
                      <a16:creationId xmlns:a16="http://schemas.microsoft.com/office/drawing/2014/main" id="{9512430E-E3DD-CE47-9450-8501081C42C9}"/>
                    </a:ext>
                  </a:extLst>
                </p:cNvPr>
                <p:cNvPicPr/>
                <p:nvPr/>
              </p:nvPicPr>
              <p:blipFill>
                <a:blip r:embed="rId145"/>
                <a:stretch>
                  <a:fillRect/>
                </a:stretch>
              </p:blipFill>
              <p:spPr>
                <a:xfrm>
                  <a:off x="3230586" y="4699535"/>
                  <a:ext cx="118566"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18" name="Ink 117">
                  <a:extLst>
                    <a:ext uri="{FF2B5EF4-FFF2-40B4-BE49-F238E27FC236}">
                      <a16:creationId xmlns:a16="http://schemas.microsoft.com/office/drawing/2014/main" id="{B5F7DD7E-9009-E54D-93BE-9F5705EFFA4B}"/>
                    </a:ext>
                  </a:extLst>
                </p14:cNvPr>
                <p14:cNvContentPartPr/>
                <p14:nvPr/>
              </p14:nvContentPartPr>
              <p14:xfrm>
                <a:off x="3385090" y="4837775"/>
                <a:ext cx="75600" cy="59760"/>
              </p14:xfrm>
            </p:contentPart>
          </mc:Choice>
          <mc:Fallback xmlns="">
            <p:pic>
              <p:nvPicPr>
                <p:cNvPr id="118" name="Ink 117">
                  <a:extLst>
                    <a:ext uri="{FF2B5EF4-FFF2-40B4-BE49-F238E27FC236}">
                      <a16:creationId xmlns:a16="http://schemas.microsoft.com/office/drawing/2014/main" id="{B5F7DD7E-9009-E54D-93BE-9F5705EFFA4B}"/>
                    </a:ext>
                  </a:extLst>
                </p:cNvPr>
                <p:cNvPicPr/>
                <p:nvPr/>
              </p:nvPicPr>
              <p:blipFill>
                <a:blip r:embed="rId147"/>
                <a:stretch>
                  <a:fillRect/>
                </a:stretch>
              </p:blipFill>
              <p:spPr>
                <a:xfrm>
                  <a:off x="3369610" y="4822388"/>
                  <a:ext cx="106200" cy="90177"/>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19" name="Ink 118">
                  <a:extLst>
                    <a:ext uri="{FF2B5EF4-FFF2-40B4-BE49-F238E27FC236}">
                      <a16:creationId xmlns:a16="http://schemas.microsoft.com/office/drawing/2014/main" id="{07B78F4E-3537-F84E-BF76-DE252293C825}"/>
                    </a:ext>
                  </a:extLst>
                </p14:cNvPr>
                <p14:cNvContentPartPr/>
                <p14:nvPr/>
              </p14:nvContentPartPr>
              <p14:xfrm>
                <a:off x="3492370" y="4643375"/>
                <a:ext cx="71640" cy="341640"/>
              </p14:xfrm>
            </p:contentPart>
          </mc:Choice>
          <mc:Fallback xmlns="">
            <p:pic>
              <p:nvPicPr>
                <p:cNvPr id="119" name="Ink 118">
                  <a:extLst>
                    <a:ext uri="{FF2B5EF4-FFF2-40B4-BE49-F238E27FC236}">
                      <a16:creationId xmlns:a16="http://schemas.microsoft.com/office/drawing/2014/main" id="{07B78F4E-3537-F84E-BF76-DE252293C825}"/>
                    </a:ext>
                  </a:extLst>
                </p:cNvPr>
                <p:cNvPicPr/>
                <p:nvPr/>
              </p:nvPicPr>
              <p:blipFill>
                <a:blip r:embed="rId149"/>
                <a:stretch>
                  <a:fillRect/>
                </a:stretch>
              </p:blipFill>
              <p:spPr>
                <a:xfrm>
                  <a:off x="3476967" y="4627895"/>
                  <a:ext cx="102087" cy="372240"/>
                </a:xfrm>
                <a:prstGeom prst="rect">
                  <a:avLst/>
                </a:prstGeom>
              </p:spPr>
            </p:pic>
          </mc:Fallback>
        </mc:AlternateContent>
      </p:grpSp>
      <p:grpSp>
        <p:nvGrpSpPr>
          <p:cNvPr id="124" name="Group 123">
            <a:extLst>
              <a:ext uri="{FF2B5EF4-FFF2-40B4-BE49-F238E27FC236}">
                <a16:creationId xmlns:a16="http://schemas.microsoft.com/office/drawing/2014/main" id="{CF393114-E760-0342-B149-DDCC1FE829FF}"/>
              </a:ext>
            </a:extLst>
          </p:cNvPr>
          <p:cNvGrpSpPr/>
          <p:nvPr/>
        </p:nvGrpSpPr>
        <p:grpSpPr>
          <a:xfrm>
            <a:off x="2706490" y="4063775"/>
            <a:ext cx="230400" cy="242640"/>
            <a:chOff x="2706490" y="4063775"/>
            <a:chExt cx="230400" cy="242640"/>
          </a:xfrm>
        </p:grpSpPr>
        <mc:AlternateContent xmlns:mc="http://schemas.openxmlformats.org/markup-compatibility/2006" xmlns:p14="http://schemas.microsoft.com/office/powerpoint/2010/main">
          <mc:Choice Requires="p14">
            <p:contentPart p14:bwMode="auto" r:id="rId150">
              <p14:nvContentPartPr>
                <p14:cNvPr id="121" name="Ink 120">
                  <a:extLst>
                    <a:ext uri="{FF2B5EF4-FFF2-40B4-BE49-F238E27FC236}">
                      <a16:creationId xmlns:a16="http://schemas.microsoft.com/office/drawing/2014/main" id="{1ECD4DEF-5D37-1C4C-8320-FE5776CC22CB}"/>
                    </a:ext>
                  </a:extLst>
                </p14:cNvPr>
                <p14:cNvContentPartPr/>
                <p14:nvPr/>
              </p14:nvContentPartPr>
              <p14:xfrm>
                <a:off x="2706490" y="4063775"/>
                <a:ext cx="127080" cy="198000"/>
              </p14:xfrm>
            </p:contentPart>
          </mc:Choice>
          <mc:Fallback xmlns="">
            <p:pic>
              <p:nvPicPr>
                <p:cNvPr id="121" name="Ink 120">
                  <a:extLst>
                    <a:ext uri="{FF2B5EF4-FFF2-40B4-BE49-F238E27FC236}">
                      <a16:creationId xmlns:a16="http://schemas.microsoft.com/office/drawing/2014/main" id="{1ECD4DEF-5D37-1C4C-8320-FE5776CC22CB}"/>
                    </a:ext>
                  </a:extLst>
                </p:cNvPr>
                <p:cNvPicPr/>
                <p:nvPr/>
              </p:nvPicPr>
              <p:blipFill>
                <a:blip r:embed="rId151"/>
                <a:stretch>
                  <a:fillRect/>
                </a:stretch>
              </p:blipFill>
              <p:spPr>
                <a:xfrm>
                  <a:off x="2690966" y="4048267"/>
                  <a:ext cx="157767" cy="228656"/>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22" name="Ink 121">
                  <a:extLst>
                    <a:ext uri="{FF2B5EF4-FFF2-40B4-BE49-F238E27FC236}">
                      <a16:creationId xmlns:a16="http://schemas.microsoft.com/office/drawing/2014/main" id="{0C6EFDC6-1CA8-6042-968E-7D076A893315}"/>
                    </a:ext>
                  </a:extLst>
                </p14:cNvPr>
                <p14:cNvContentPartPr/>
                <p14:nvPr/>
              </p14:nvContentPartPr>
              <p14:xfrm>
                <a:off x="2782090" y="4186895"/>
                <a:ext cx="67680" cy="67680"/>
              </p14:xfrm>
            </p:contentPart>
          </mc:Choice>
          <mc:Fallback xmlns="">
            <p:pic>
              <p:nvPicPr>
                <p:cNvPr id="122" name="Ink 121">
                  <a:extLst>
                    <a:ext uri="{FF2B5EF4-FFF2-40B4-BE49-F238E27FC236}">
                      <a16:creationId xmlns:a16="http://schemas.microsoft.com/office/drawing/2014/main" id="{0C6EFDC6-1CA8-6042-968E-7D076A893315}"/>
                    </a:ext>
                  </a:extLst>
                </p:cNvPr>
                <p:cNvPicPr/>
                <p:nvPr/>
              </p:nvPicPr>
              <p:blipFill>
                <a:blip r:embed="rId153"/>
                <a:stretch>
                  <a:fillRect/>
                </a:stretch>
              </p:blipFill>
              <p:spPr>
                <a:xfrm>
                  <a:off x="2766610" y="4171497"/>
                  <a:ext cx="98280" cy="98118"/>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23" name="Ink 122">
                  <a:extLst>
                    <a:ext uri="{FF2B5EF4-FFF2-40B4-BE49-F238E27FC236}">
                      <a16:creationId xmlns:a16="http://schemas.microsoft.com/office/drawing/2014/main" id="{47AF2A64-BAE1-DA41-BA59-A9BDDE6AD03B}"/>
                    </a:ext>
                  </a:extLst>
                </p14:cNvPr>
                <p14:cNvContentPartPr/>
                <p14:nvPr/>
              </p14:nvContentPartPr>
              <p14:xfrm>
                <a:off x="2920690" y="4202735"/>
                <a:ext cx="16200" cy="103680"/>
              </p14:xfrm>
            </p:contentPart>
          </mc:Choice>
          <mc:Fallback xmlns="">
            <p:pic>
              <p:nvPicPr>
                <p:cNvPr id="123" name="Ink 122">
                  <a:extLst>
                    <a:ext uri="{FF2B5EF4-FFF2-40B4-BE49-F238E27FC236}">
                      <a16:creationId xmlns:a16="http://schemas.microsoft.com/office/drawing/2014/main" id="{47AF2A64-BAE1-DA41-BA59-A9BDDE6AD03B}"/>
                    </a:ext>
                  </a:extLst>
                </p:cNvPr>
                <p:cNvPicPr/>
                <p:nvPr/>
              </p:nvPicPr>
              <p:blipFill>
                <a:blip r:embed="rId155"/>
                <a:stretch>
                  <a:fillRect/>
                </a:stretch>
              </p:blipFill>
              <p:spPr>
                <a:xfrm>
                  <a:off x="2905210" y="4187255"/>
                  <a:ext cx="46800" cy="134280"/>
                </a:xfrm>
                <a:prstGeom prst="rect">
                  <a:avLst/>
                </a:prstGeom>
              </p:spPr>
            </p:pic>
          </mc:Fallback>
        </mc:AlternateContent>
      </p:grpSp>
      <p:grpSp>
        <p:nvGrpSpPr>
          <p:cNvPr id="135" name="Group 134">
            <a:extLst>
              <a:ext uri="{FF2B5EF4-FFF2-40B4-BE49-F238E27FC236}">
                <a16:creationId xmlns:a16="http://schemas.microsoft.com/office/drawing/2014/main" id="{799A1840-AC16-BB41-B48D-58C41025CED7}"/>
              </a:ext>
            </a:extLst>
          </p:cNvPr>
          <p:cNvGrpSpPr/>
          <p:nvPr/>
        </p:nvGrpSpPr>
        <p:grpSpPr>
          <a:xfrm>
            <a:off x="3091330" y="4040015"/>
            <a:ext cx="449280" cy="464760"/>
            <a:chOff x="3091330" y="4040015"/>
            <a:chExt cx="449280" cy="464760"/>
          </a:xfrm>
        </p:grpSpPr>
        <mc:AlternateContent xmlns:mc="http://schemas.openxmlformats.org/markup-compatibility/2006" xmlns:p14="http://schemas.microsoft.com/office/powerpoint/2010/main">
          <mc:Choice Requires="p14">
            <p:contentPart p14:bwMode="auto" r:id="rId156">
              <p14:nvContentPartPr>
                <p14:cNvPr id="129" name="Ink 128">
                  <a:extLst>
                    <a:ext uri="{FF2B5EF4-FFF2-40B4-BE49-F238E27FC236}">
                      <a16:creationId xmlns:a16="http://schemas.microsoft.com/office/drawing/2014/main" id="{C7105706-E8F2-2E44-8B55-CAB44037D34B}"/>
                    </a:ext>
                  </a:extLst>
                </p14:cNvPr>
                <p14:cNvContentPartPr/>
                <p14:nvPr/>
              </p14:nvContentPartPr>
              <p14:xfrm>
                <a:off x="3091330" y="4123175"/>
                <a:ext cx="79560" cy="103680"/>
              </p14:xfrm>
            </p:contentPart>
          </mc:Choice>
          <mc:Fallback xmlns="">
            <p:pic>
              <p:nvPicPr>
                <p:cNvPr id="129" name="Ink 128">
                  <a:extLst>
                    <a:ext uri="{FF2B5EF4-FFF2-40B4-BE49-F238E27FC236}">
                      <a16:creationId xmlns:a16="http://schemas.microsoft.com/office/drawing/2014/main" id="{C7105706-E8F2-2E44-8B55-CAB44037D34B}"/>
                    </a:ext>
                  </a:extLst>
                </p:cNvPr>
                <p:cNvPicPr/>
                <p:nvPr/>
              </p:nvPicPr>
              <p:blipFill>
                <a:blip r:embed="rId157"/>
                <a:stretch>
                  <a:fillRect/>
                </a:stretch>
              </p:blipFill>
              <p:spPr>
                <a:xfrm>
                  <a:off x="3075850" y="4107695"/>
                  <a:ext cx="11016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30" name="Ink 129">
                  <a:extLst>
                    <a:ext uri="{FF2B5EF4-FFF2-40B4-BE49-F238E27FC236}">
                      <a16:creationId xmlns:a16="http://schemas.microsoft.com/office/drawing/2014/main" id="{6B830920-5A69-B641-AE54-554376AFAF48}"/>
                    </a:ext>
                  </a:extLst>
                </p14:cNvPr>
                <p14:cNvContentPartPr/>
                <p14:nvPr/>
              </p14:nvContentPartPr>
              <p14:xfrm>
                <a:off x="3314530" y="4040015"/>
                <a:ext cx="94680" cy="190440"/>
              </p14:xfrm>
            </p:contentPart>
          </mc:Choice>
          <mc:Fallback xmlns="">
            <p:pic>
              <p:nvPicPr>
                <p:cNvPr id="130" name="Ink 129">
                  <a:extLst>
                    <a:ext uri="{FF2B5EF4-FFF2-40B4-BE49-F238E27FC236}">
                      <a16:creationId xmlns:a16="http://schemas.microsoft.com/office/drawing/2014/main" id="{6B830920-5A69-B641-AE54-554376AFAF48}"/>
                    </a:ext>
                  </a:extLst>
                </p:cNvPr>
                <p:cNvPicPr/>
                <p:nvPr/>
              </p:nvPicPr>
              <p:blipFill>
                <a:blip r:embed="rId159"/>
                <a:stretch>
                  <a:fillRect/>
                </a:stretch>
              </p:blipFill>
              <p:spPr>
                <a:xfrm>
                  <a:off x="3299050" y="4024535"/>
                  <a:ext cx="12528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31" name="Ink 130">
                  <a:extLst>
                    <a:ext uri="{FF2B5EF4-FFF2-40B4-BE49-F238E27FC236}">
                      <a16:creationId xmlns:a16="http://schemas.microsoft.com/office/drawing/2014/main" id="{D404899B-624E-7845-B391-D44899F54D6A}"/>
                    </a:ext>
                  </a:extLst>
                </p14:cNvPr>
                <p14:cNvContentPartPr/>
                <p14:nvPr/>
              </p14:nvContentPartPr>
              <p14:xfrm>
                <a:off x="3337570" y="4131455"/>
                <a:ext cx="55800" cy="110880"/>
              </p14:xfrm>
            </p:contentPart>
          </mc:Choice>
          <mc:Fallback xmlns="">
            <p:pic>
              <p:nvPicPr>
                <p:cNvPr id="131" name="Ink 130">
                  <a:extLst>
                    <a:ext uri="{FF2B5EF4-FFF2-40B4-BE49-F238E27FC236}">
                      <a16:creationId xmlns:a16="http://schemas.microsoft.com/office/drawing/2014/main" id="{D404899B-624E-7845-B391-D44899F54D6A}"/>
                    </a:ext>
                  </a:extLst>
                </p:cNvPr>
                <p:cNvPicPr/>
                <p:nvPr/>
              </p:nvPicPr>
              <p:blipFill>
                <a:blip r:embed="rId161"/>
                <a:stretch>
                  <a:fillRect/>
                </a:stretch>
              </p:blipFill>
              <p:spPr>
                <a:xfrm>
                  <a:off x="3322189" y="4115975"/>
                  <a:ext cx="86204"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32" name="Ink 131">
                  <a:extLst>
                    <a:ext uri="{FF2B5EF4-FFF2-40B4-BE49-F238E27FC236}">
                      <a16:creationId xmlns:a16="http://schemas.microsoft.com/office/drawing/2014/main" id="{96680157-0A14-6C49-852D-B6FBFAAC7342}"/>
                    </a:ext>
                  </a:extLst>
                </p14:cNvPr>
                <p14:cNvContentPartPr/>
                <p14:nvPr/>
              </p14:nvContentPartPr>
              <p14:xfrm>
                <a:off x="3452770" y="4178975"/>
                <a:ext cx="87840" cy="79560"/>
              </p14:xfrm>
            </p:contentPart>
          </mc:Choice>
          <mc:Fallback xmlns="">
            <p:pic>
              <p:nvPicPr>
                <p:cNvPr id="132" name="Ink 131">
                  <a:extLst>
                    <a:ext uri="{FF2B5EF4-FFF2-40B4-BE49-F238E27FC236}">
                      <a16:creationId xmlns:a16="http://schemas.microsoft.com/office/drawing/2014/main" id="{96680157-0A14-6C49-852D-B6FBFAAC7342}"/>
                    </a:ext>
                  </a:extLst>
                </p:cNvPr>
                <p:cNvPicPr/>
                <p:nvPr/>
              </p:nvPicPr>
              <p:blipFill>
                <a:blip r:embed="rId163"/>
                <a:stretch>
                  <a:fillRect/>
                </a:stretch>
              </p:blipFill>
              <p:spPr>
                <a:xfrm>
                  <a:off x="3437290" y="4163565"/>
                  <a:ext cx="118440" cy="110022"/>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34" name="Ink 133">
                  <a:extLst>
                    <a:ext uri="{FF2B5EF4-FFF2-40B4-BE49-F238E27FC236}">
                      <a16:creationId xmlns:a16="http://schemas.microsoft.com/office/drawing/2014/main" id="{E0BF508B-B14E-3441-BF12-48CFF344155E}"/>
                    </a:ext>
                  </a:extLst>
                </p14:cNvPr>
                <p14:cNvContentPartPr/>
                <p14:nvPr/>
              </p14:nvContentPartPr>
              <p14:xfrm>
                <a:off x="3369250" y="4329815"/>
                <a:ext cx="47880" cy="174960"/>
              </p14:xfrm>
            </p:contentPart>
          </mc:Choice>
          <mc:Fallback xmlns="">
            <p:pic>
              <p:nvPicPr>
                <p:cNvPr id="134" name="Ink 133">
                  <a:extLst>
                    <a:ext uri="{FF2B5EF4-FFF2-40B4-BE49-F238E27FC236}">
                      <a16:creationId xmlns:a16="http://schemas.microsoft.com/office/drawing/2014/main" id="{E0BF508B-B14E-3441-BF12-48CFF344155E}"/>
                    </a:ext>
                  </a:extLst>
                </p:cNvPr>
                <p:cNvPicPr/>
                <p:nvPr/>
              </p:nvPicPr>
              <p:blipFill>
                <a:blip r:embed="rId165"/>
                <a:stretch>
                  <a:fillRect/>
                </a:stretch>
              </p:blipFill>
              <p:spPr>
                <a:xfrm>
                  <a:off x="3353770" y="4314335"/>
                  <a:ext cx="78480" cy="205560"/>
                </a:xfrm>
                <a:prstGeom prst="rect">
                  <a:avLst/>
                </a:prstGeom>
              </p:spPr>
            </p:pic>
          </mc:Fallback>
        </mc:AlternateContent>
      </p:grpSp>
    </p:spTree>
    <p:extLst>
      <p:ext uri="{BB962C8B-B14F-4D97-AF65-F5344CB8AC3E}">
        <p14:creationId xmlns:p14="http://schemas.microsoft.com/office/powerpoint/2010/main" val="2787768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49226-130A-415A-807B-73B50578432E}"/>
              </a:ext>
            </a:extLst>
          </p:cNvPr>
          <p:cNvSpPr>
            <a:spLocks noGrp="1"/>
          </p:cNvSpPr>
          <p:nvPr>
            <p:ph type="title"/>
          </p:nvPr>
        </p:nvSpPr>
        <p:spPr>
          <a:xfrm>
            <a:off x="457200" y="400050"/>
            <a:ext cx="8229600" cy="742950"/>
          </a:xfrm>
        </p:spPr>
        <p:txBody>
          <a:bodyPr anchor="ctr">
            <a:normAutofit/>
          </a:bodyPr>
          <a:lstStyle/>
          <a:p>
            <a:pPr>
              <a:lnSpc>
                <a:spcPct val="90000"/>
              </a:lnSpc>
            </a:pPr>
            <a:r>
              <a:rPr lang="en-US" sz="2800"/>
              <a:t>Table of Contents – Quickly Jump to a video’s slides</a:t>
            </a:r>
          </a:p>
        </p:txBody>
      </p:sp>
      <p:graphicFrame>
        <p:nvGraphicFramePr>
          <p:cNvPr id="4" name="Table 5">
            <a:extLst>
              <a:ext uri="{FF2B5EF4-FFF2-40B4-BE49-F238E27FC236}">
                <a16:creationId xmlns:a16="http://schemas.microsoft.com/office/drawing/2014/main" id="{527308AB-2ACB-4CBD-B862-903C2FF3B289}"/>
              </a:ext>
            </a:extLst>
          </p:cNvPr>
          <p:cNvGraphicFramePr>
            <a:graphicFrameLocks noGrp="1"/>
          </p:cNvGraphicFramePr>
          <p:nvPr>
            <p:extLst>
              <p:ext uri="{D42A27DB-BD31-4B8C-83A1-F6EECF244321}">
                <p14:modId xmlns:p14="http://schemas.microsoft.com/office/powerpoint/2010/main" val="3457304651"/>
              </p:ext>
            </p:extLst>
          </p:nvPr>
        </p:nvGraphicFramePr>
        <p:xfrm>
          <a:off x="704625" y="1072404"/>
          <a:ext cx="7734749" cy="3754192"/>
        </p:xfrm>
        <a:graphic>
          <a:graphicData uri="http://schemas.openxmlformats.org/drawingml/2006/table">
            <a:tbl>
              <a:tblPr firstRow="1" bandRow="1">
                <a:tableStyleId>{5C22544A-7EE6-4342-B048-85BDC9FD1C3A}</a:tableStyleId>
              </a:tblPr>
              <a:tblGrid>
                <a:gridCol w="2547894">
                  <a:extLst>
                    <a:ext uri="{9D8B030D-6E8A-4147-A177-3AD203B41FA5}">
                      <a16:colId xmlns:a16="http://schemas.microsoft.com/office/drawing/2014/main" val="3406383761"/>
                    </a:ext>
                  </a:extLst>
                </a:gridCol>
                <a:gridCol w="2638961">
                  <a:extLst>
                    <a:ext uri="{9D8B030D-6E8A-4147-A177-3AD203B41FA5}">
                      <a16:colId xmlns:a16="http://schemas.microsoft.com/office/drawing/2014/main" val="2841551128"/>
                    </a:ext>
                  </a:extLst>
                </a:gridCol>
                <a:gridCol w="2547894">
                  <a:extLst>
                    <a:ext uri="{9D8B030D-6E8A-4147-A177-3AD203B41FA5}">
                      <a16:colId xmlns:a16="http://schemas.microsoft.com/office/drawing/2014/main" val="2146015092"/>
                    </a:ext>
                  </a:extLst>
                </a:gridCol>
              </a:tblGrid>
              <a:tr h="456473">
                <a:tc>
                  <a:txBody>
                    <a:bodyPr/>
                    <a:lstStyle/>
                    <a:p>
                      <a:r>
                        <a:rPr lang="en-US" sz="2300" u="sng" dirty="0"/>
                        <a:t>Monday</a:t>
                      </a:r>
                    </a:p>
                  </a:txBody>
                  <a:tcPr marL="118753" marR="118753" marT="59377" marB="59377"/>
                </a:tc>
                <a:tc>
                  <a:txBody>
                    <a:bodyPr/>
                    <a:lstStyle/>
                    <a:p>
                      <a:r>
                        <a:rPr lang="en-US" sz="2300" u="sng" dirty="0"/>
                        <a:t>Wednesday</a:t>
                      </a:r>
                    </a:p>
                  </a:txBody>
                  <a:tcPr marL="118753" marR="118753" marT="59377" marB="59377"/>
                </a:tc>
                <a:tc>
                  <a:txBody>
                    <a:bodyPr/>
                    <a:lstStyle/>
                    <a:p>
                      <a:r>
                        <a:rPr lang="en-US" sz="2300" u="sng" dirty="0"/>
                        <a:t>Friday</a:t>
                      </a:r>
                    </a:p>
                  </a:txBody>
                  <a:tcPr marL="118753" marR="118753" marT="59377" marB="59377"/>
                </a:tc>
                <a:extLst>
                  <a:ext uri="{0D108BD9-81ED-4DB2-BD59-A6C34878D82A}">
                    <a16:rowId xmlns:a16="http://schemas.microsoft.com/office/drawing/2014/main" val="2957045416"/>
                  </a:ext>
                </a:extLst>
              </a:tr>
              <a:tr h="4564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hlinkClick r:id="rId2" action="ppaction://hlinksldjump"/>
                        </a:rPr>
                        <a:t>Video 28</a:t>
                      </a:r>
                      <a:endParaRPr lang="en-US" sz="2300" dirty="0"/>
                    </a:p>
                  </a:txBody>
                  <a:tcPr marL="118753" marR="118753" marT="59377" marB="5937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a:cs typeface="Arial"/>
                          <a:hlinkClick r:id="rId3" action="ppaction://hlinksldjump"/>
                        </a:rPr>
                        <a:t>Video 33</a:t>
                      </a:r>
                      <a:endParaRPr lang="en-US" sz="2300">
                        <a:cs typeface="Arial"/>
                      </a:endParaRPr>
                    </a:p>
                  </a:txBody>
                  <a:tcPr marL="118753" marR="118753" marT="59377" marB="5937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a:ea typeface="+mn-lt"/>
                          <a:cs typeface="+mn-lt"/>
                          <a:hlinkClick r:id="rId4" action="ppaction://hlinksldjump"/>
                        </a:rPr>
                        <a:t>Video 37</a:t>
                      </a:r>
                      <a:endParaRPr lang="en-US" sz="2300">
                        <a:ea typeface="+mn-lt"/>
                        <a:cs typeface="+mn-lt"/>
                      </a:endParaRPr>
                    </a:p>
                  </a:txBody>
                  <a:tcPr marL="118753" marR="118753" marT="59377" marB="59377"/>
                </a:tc>
                <a:extLst>
                  <a:ext uri="{0D108BD9-81ED-4DB2-BD59-A6C34878D82A}">
                    <a16:rowId xmlns:a16="http://schemas.microsoft.com/office/drawing/2014/main" val="2604699915"/>
                  </a:ext>
                </a:extLst>
              </a:tr>
              <a:tr h="4564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cs typeface="Arial"/>
                          <a:hlinkClick r:id="rId5" action="ppaction://hlinksldjump"/>
                        </a:rPr>
                        <a:t>Video 29</a:t>
                      </a:r>
                      <a:endParaRPr lang="en-US" sz="2300" dirty="0">
                        <a:cs typeface="Arial"/>
                      </a:endParaRPr>
                    </a:p>
                  </a:txBody>
                  <a:tcPr marL="118753" marR="118753" marT="59377" marB="5937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a:hlinkClick r:id="rId6" action="ppaction://hlinksldjump"/>
                        </a:rPr>
                        <a:t>Video 34</a:t>
                      </a:r>
                      <a:endParaRPr lang="en-US" sz="2300"/>
                    </a:p>
                  </a:txBody>
                  <a:tcPr marL="118753" marR="118753" marT="59377" marB="5937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a:ea typeface="+mn-lt"/>
                          <a:cs typeface="+mn-lt"/>
                          <a:hlinkClick r:id="rId7" action="ppaction://hlinksldjump"/>
                        </a:rPr>
                        <a:t>Video 38</a:t>
                      </a:r>
                      <a:endParaRPr lang="en-US" sz="2300">
                        <a:ea typeface="+mn-lt"/>
                        <a:cs typeface="+mn-lt"/>
                      </a:endParaRPr>
                    </a:p>
                  </a:txBody>
                  <a:tcPr marL="118753" marR="118753" marT="59377" marB="59377"/>
                </a:tc>
                <a:extLst>
                  <a:ext uri="{0D108BD9-81ED-4DB2-BD59-A6C34878D82A}">
                    <a16:rowId xmlns:a16="http://schemas.microsoft.com/office/drawing/2014/main" val="366655279"/>
                  </a:ext>
                </a:extLst>
              </a:tr>
              <a:tr h="4564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a:cs typeface="Arial"/>
                          <a:hlinkClick r:id="rId8" action="ppaction://hlinksldjump"/>
                        </a:rPr>
                        <a:t>Video 30</a:t>
                      </a:r>
                      <a:endParaRPr lang="en-US" sz="2300">
                        <a:cs typeface="Arial"/>
                      </a:endParaRPr>
                    </a:p>
                  </a:txBody>
                  <a:tcPr marL="118753" marR="118753" marT="59377" marB="5937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a:ea typeface="+mn-lt"/>
                          <a:cs typeface="+mn-lt"/>
                          <a:hlinkClick r:id="rId9" action="ppaction://hlinksldjump"/>
                        </a:rPr>
                        <a:t>Video 35</a:t>
                      </a:r>
                      <a:endParaRPr lang="en-US" sz="2300">
                        <a:ea typeface="+mn-lt"/>
                        <a:cs typeface="+mn-lt"/>
                      </a:endParaRPr>
                    </a:p>
                  </a:txBody>
                  <a:tcPr marL="118753" marR="118753" marT="59377" marB="5937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a:ea typeface="+mn-lt"/>
                          <a:cs typeface="+mn-lt"/>
                          <a:hlinkClick r:id="rId10" action="ppaction://hlinksldjump"/>
                        </a:rPr>
                        <a:t>Video 39</a:t>
                      </a:r>
                      <a:endParaRPr lang="en-US" sz="2300">
                        <a:ea typeface="+mn-lt"/>
                        <a:cs typeface="+mn-lt"/>
                      </a:endParaRPr>
                    </a:p>
                  </a:txBody>
                  <a:tcPr marL="118753" marR="118753" marT="59377" marB="59377"/>
                </a:tc>
                <a:extLst>
                  <a:ext uri="{0D108BD9-81ED-4DB2-BD59-A6C34878D82A}">
                    <a16:rowId xmlns:a16="http://schemas.microsoft.com/office/drawing/2014/main" val="3790121821"/>
                  </a:ext>
                </a:extLst>
              </a:tr>
              <a:tr h="4564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cs typeface="Arial"/>
                          <a:hlinkClick r:id="rId11" action="ppaction://hlinksldjump"/>
                        </a:rPr>
                        <a:t>Video 31</a:t>
                      </a:r>
                      <a:endParaRPr lang="en-US" sz="2300" dirty="0">
                        <a:cs typeface="Arial"/>
                      </a:endParaRPr>
                    </a:p>
                  </a:txBody>
                  <a:tcPr marL="118753" marR="118753" marT="59377" marB="5937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a:ea typeface="+mn-lt"/>
                          <a:cs typeface="+mn-lt"/>
                          <a:hlinkClick r:id="rId12" action="ppaction://hlinksldjump"/>
                        </a:rPr>
                        <a:t>Video 36</a:t>
                      </a:r>
                      <a:endParaRPr lang="en-US" sz="2300">
                        <a:ea typeface="+mn-lt"/>
                        <a:cs typeface="+mn-lt"/>
                      </a:endParaRPr>
                    </a:p>
                  </a:txBody>
                  <a:tcPr marL="118753" marR="118753" marT="59377" marB="5937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cs typeface="Arial"/>
                          <a:hlinkClick r:id="rId13" action="ppaction://hlinksldjump"/>
                        </a:rPr>
                        <a:t>Examples</a:t>
                      </a:r>
                      <a:endParaRPr lang="en-US" sz="2300" dirty="0">
                        <a:cs typeface="Arial"/>
                      </a:endParaRPr>
                    </a:p>
                  </a:txBody>
                  <a:tcPr marL="118753" marR="118753" marT="59377" marB="59377"/>
                </a:tc>
                <a:extLst>
                  <a:ext uri="{0D108BD9-81ED-4DB2-BD59-A6C34878D82A}">
                    <a16:rowId xmlns:a16="http://schemas.microsoft.com/office/drawing/2014/main" val="3288976186"/>
                  </a:ext>
                </a:extLst>
              </a:tr>
              <a:tr h="4564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a:cs typeface="Arial"/>
                          <a:hlinkClick r:id="rId14" action="ppaction://hlinksldjump"/>
                        </a:rPr>
                        <a:t>Video 32</a:t>
                      </a:r>
                      <a:endParaRPr lang="en-US" sz="2300">
                        <a:cs typeface="Arial"/>
                      </a:endParaRPr>
                    </a:p>
                  </a:txBody>
                  <a:tcPr marL="118753" marR="118753" marT="59377" marB="5937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ea typeface="+mn-lt"/>
                          <a:cs typeface="+mn-lt"/>
                          <a:hlinkClick r:id="rId15" action="ppaction://hlinksldjump"/>
                        </a:rPr>
                        <a:t>Examples</a:t>
                      </a:r>
                      <a:endParaRPr lang="en-US" sz="2300" dirty="0">
                        <a:ea typeface="+mn-lt"/>
                        <a:cs typeface="+mn-lt"/>
                      </a:endParaRPr>
                    </a:p>
                  </a:txBody>
                  <a:tcPr marL="118753" marR="118753" marT="59377" marB="5937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hlinkClick r:id="rId16" action="ppaction://hlinksldjump"/>
                        </a:rPr>
                        <a:t>FAQ</a:t>
                      </a:r>
                      <a:endParaRPr lang="en-US" sz="2300" dirty="0"/>
                    </a:p>
                  </a:txBody>
                  <a:tcPr marL="118753" marR="118753" marT="59377" marB="59377"/>
                </a:tc>
                <a:extLst>
                  <a:ext uri="{0D108BD9-81ED-4DB2-BD59-A6C34878D82A}">
                    <a16:rowId xmlns:a16="http://schemas.microsoft.com/office/drawing/2014/main" val="2399996473"/>
                  </a:ext>
                </a:extLst>
              </a:tr>
              <a:tr h="4564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cs typeface="Arial"/>
                          <a:hlinkClick r:id="rId17" action="ppaction://hlinksldjump"/>
                        </a:rPr>
                        <a:t>Examples</a:t>
                      </a:r>
                      <a:endParaRPr lang="en-US" sz="2300" dirty="0">
                        <a:cs typeface="Arial"/>
                      </a:endParaRPr>
                    </a:p>
                  </a:txBody>
                  <a:tcPr marL="118753" marR="118753" marT="59377" marB="59377"/>
                </a:tc>
                <a:tc>
                  <a:txBody>
                    <a:bodyPr/>
                    <a:lstStyle/>
                    <a:p>
                      <a:r>
                        <a:rPr lang="en-US" sz="2300" dirty="0">
                          <a:hlinkClick r:id="rId18" action="ppaction://hlinksldjump"/>
                        </a:rPr>
                        <a:t>FAQ</a:t>
                      </a:r>
                      <a:endParaRPr lang="en-US" sz="2300" dirty="0"/>
                    </a:p>
                  </a:txBody>
                  <a:tcPr marL="118753" marR="118753" marT="59377" marB="59377"/>
                </a:tc>
                <a:tc>
                  <a:txBody>
                    <a:bodyPr/>
                    <a:lstStyle/>
                    <a:p>
                      <a:endParaRPr lang="en-US" sz="2300"/>
                    </a:p>
                  </a:txBody>
                  <a:tcPr marL="118753" marR="118753" marT="59377" marB="59377"/>
                </a:tc>
                <a:extLst>
                  <a:ext uri="{0D108BD9-81ED-4DB2-BD59-A6C34878D82A}">
                    <a16:rowId xmlns:a16="http://schemas.microsoft.com/office/drawing/2014/main" val="1284443510"/>
                  </a:ext>
                </a:extLst>
              </a:tr>
              <a:tr h="456473">
                <a:tc>
                  <a:txBody>
                    <a:bodyPr/>
                    <a:lstStyle/>
                    <a:p>
                      <a:pPr marL="0" lvl="0" indent="0" algn="l" defTabSz="914400">
                        <a:lnSpc>
                          <a:spcPct val="100000"/>
                        </a:lnSpc>
                        <a:spcBef>
                          <a:spcPts val="0"/>
                        </a:spcBef>
                        <a:spcAft>
                          <a:spcPts val="0"/>
                        </a:spcAft>
                        <a:buClrTx/>
                        <a:buSzTx/>
                        <a:buNone/>
                        <a:tabLst/>
                        <a:defRPr/>
                      </a:pPr>
                      <a:r>
                        <a:rPr lang="en-US" sz="2300" dirty="0">
                          <a:cs typeface="Arial"/>
                          <a:hlinkClick r:id="rId19" action="ppaction://hlinksldjump"/>
                        </a:rPr>
                        <a:t>FAQ</a:t>
                      </a:r>
                      <a:endParaRPr lang="en-US" sz="2300" dirty="0">
                        <a:cs typeface="Arial"/>
                      </a:endParaRPr>
                    </a:p>
                  </a:txBody>
                  <a:tcPr marL="118753" marR="118753" marT="59377" marB="59377"/>
                </a:tc>
                <a:tc>
                  <a:txBody>
                    <a:bodyPr/>
                    <a:lstStyle/>
                    <a:p>
                      <a:pPr lvl="0">
                        <a:buNone/>
                      </a:pPr>
                      <a:endParaRPr lang="en-US" sz="2300"/>
                    </a:p>
                  </a:txBody>
                  <a:tcPr marL="118753" marR="118753" marT="59377" marB="59377"/>
                </a:tc>
                <a:tc>
                  <a:txBody>
                    <a:bodyPr/>
                    <a:lstStyle/>
                    <a:p>
                      <a:pPr lvl="0">
                        <a:buNone/>
                      </a:pPr>
                      <a:endParaRPr lang="en-US" sz="2300" dirty="0"/>
                    </a:p>
                  </a:txBody>
                  <a:tcPr marL="118753" marR="118753" marT="59377" marB="59377"/>
                </a:tc>
                <a:extLst>
                  <a:ext uri="{0D108BD9-81ED-4DB2-BD59-A6C34878D82A}">
                    <a16:rowId xmlns:a16="http://schemas.microsoft.com/office/drawing/2014/main" val="3712619437"/>
                  </a:ext>
                </a:extLst>
              </a:tr>
            </a:tbl>
          </a:graphicData>
        </a:graphic>
      </p:graphicFrame>
      <p:sp>
        <p:nvSpPr>
          <p:cNvPr id="3" name="Rectangle 2">
            <a:hlinkClick r:id="rId20" action="ppaction://hlinksldjump"/>
          </p:cNvPr>
          <p:cNvSpPr/>
          <p:nvPr/>
        </p:nvSpPr>
        <p:spPr>
          <a:xfrm>
            <a:off x="756458" y="1143000"/>
            <a:ext cx="1313411" cy="336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hlinkClick r:id="rId21" action="ppaction://hlinksldjump"/>
          </p:cNvPr>
          <p:cNvSpPr/>
          <p:nvPr/>
        </p:nvSpPr>
        <p:spPr>
          <a:xfrm>
            <a:off x="3300153" y="1143000"/>
            <a:ext cx="1745672" cy="336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hlinkClick r:id="rId22" action="ppaction://hlinksldjump"/>
          </p:cNvPr>
          <p:cNvSpPr/>
          <p:nvPr/>
        </p:nvSpPr>
        <p:spPr>
          <a:xfrm>
            <a:off x="5960225" y="1143000"/>
            <a:ext cx="972590" cy="336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0592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More differences between NFA and DFA</a:t>
            </a:r>
          </a:p>
        </p:txBody>
      </p:sp>
      <p:sp>
        <p:nvSpPr>
          <p:cNvPr id="3" name="Content Placeholder 2"/>
          <p:cNvSpPr>
            <a:spLocks noGrp="1"/>
          </p:cNvSpPr>
          <p:nvPr>
            <p:ph idx="1"/>
          </p:nvPr>
        </p:nvSpPr>
        <p:spPr/>
        <p:txBody>
          <a:bodyPr/>
          <a:lstStyle/>
          <a:p>
            <a:r>
              <a:rPr lang="en-US" b="1" dirty="0">
                <a:solidFill>
                  <a:schemeClr val="accent5"/>
                </a:solidFill>
              </a:rPr>
              <a:t>DFA</a:t>
            </a:r>
            <a:r>
              <a:rPr lang="en-US" dirty="0">
                <a:solidFill>
                  <a:schemeClr val="accent5"/>
                </a:solidFill>
              </a:rPr>
              <a:t>: unique computation path for each input</a:t>
            </a:r>
          </a:p>
          <a:p>
            <a:r>
              <a:rPr lang="en-US" b="1" dirty="0">
                <a:solidFill>
                  <a:schemeClr val="accent5"/>
                </a:solidFill>
              </a:rPr>
              <a:t>NFA</a:t>
            </a:r>
            <a:r>
              <a:rPr lang="en-US" dirty="0">
                <a:solidFill>
                  <a:schemeClr val="accent5"/>
                </a:solidFill>
              </a:rPr>
              <a:t>: allow several (or zero) alternative computations on </a:t>
            </a:r>
            <a:r>
              <a:rPr lang="en-US" i="1" dirty="0">
                <a:solidFill>
                  <a:schemeClr val="accent5"/>
                </a:solidFill>
              </a:rPr>
              <a:t>same input</a:t>
            </a:r>
            <a:endParaRPr lang="en-US" b="1" i="1" dirty="0">
              <a:solidFill>
                <a:schemeClr val="accent5"/>
              </a:solidFill>
            </a:endParaRPr>
          </a:p>
          <a:p>
            <a:pPr lvl="1"/>
            <a:r>
              <a:rPr lang="en-US" dirty="0" err="1">
                <a:solidFill>
                  <a:schemeClr val="accent5"/>
                </a:solidFill>
              </a:rPr>
              <a:t>δ</a:t>
            </a:r>
            <a:r>
              <a:rPr lang="en-US" dirty="0">
                <a:solidFill>
                  <a:schemeClr val="accent5"/>
                </a:solidFill>
              </a:rPr>
              <a:t>(</a:t>
            </a:r>
            <a:r>
              <a:rPr lang="en-US" dirty="0" err="1">
                <a:solidFill>
                  <a:schemeClr val="accent5"/>
                </a:solidFill>
              </a:rPr>
              <a:t>q,x</a:t>
            </a:r>
            <a:r>
              <a:rPr lang="en-US" dirty="0">
                <a:solidFill>
                  <a:schemeClr val="accent5"/>
                </a:solidFill>
              </a:rPr>
              <a:t>) may specify </a:t>
            </a:r>
            <a:r>
              <a:rPr lang="en-US" b="1" dirty="0">
                <a:solidFill>
                  <a:schemeClr val="accent5"/>
                </a:solidFill>
              </a:rPr>
              <a:t>more than one</a:t>
            </a:r>
            <a:r>
              <a:rPr lang="en-US" dirty="0">
                <a:solidFill>
                  <a:schemeClr val="accent5"/>
                </a:solidFill>
              </a:rPr>
              <a:t> possible next states</a:t>
            </a:r>
          </a:p>
          <a:p>
            <a:pPr lvl="1"/>
            <a:r>
              <a:rPr lang="en-US" dirty="0" err="1">
                <a:solidFill>
                  <a:schemeClr val="accent5"/>
                </a:solidFill>
              </a:rPr>
              <a:t>ε</a:t>
            </a:r>
            <a:r>
              <a:rPr lang="en-US" dirty="0">
                <a:solidFill>
                  <a:schemeClr val="accent5"/>
                </a:solidFill>
              </a:rPr>
              <a:t> transitions allow the machine to </a:t>
            </a:r>
            <a:r>
              <a:rPr lang="en-US" b="1" dirty="0">
                <a:solidFill>
                  <a:schemeClr val="accent5"/>
                </a:solidFill>
              </a:rPr>
              <a:t>transition between states spontaneously</a:t>
            </a:r>
            <a:r>
              <a:rPr lang="en-US" dirty="0">
                <a:solidFill>
                  <a:schemeClr val="accent5"/>
                </a:solidFill>
              </a:rPr>
              <a:t>, without consuming any input symbols</a:t>
            </a:r>
          </a:p>
          <a:p>
            <a:r>
              <a:rPr lang="en-US" dirty="0">
                <a:solidFill>
                  <a:srgbClr val="292934"/>
                </a:solidFill>
              </a:rPr>
              <a:t>Types of components of formal definition</a:t>
            </a:r>
          </a:p>
          <a:p>
            <a:pPr lvl="1"/>
            <a:r>
              <a:rPr lang="en-US" b="1" dirty="0">
                <a:solidFill>
                  <a:srgbClr val="292934"/>
                </a:solidFill>
              </a:rPr>
              <a:t>DFA</a:t>
            </a:r>
            <a:r>
              <a:rPr lang="en-US" dirty="0">
                <a:solidFill>
                  <a:srgbClr val="292934"/>
                </a:solidFill>
              </a:rPr>
              <a:t> </a:t>
            </a:r>
          </a:p>
          <a:p>
            <a:pPr lvl="1"/>
            <a:r>
              <a:rPr lang="en-US" b="1" dirty="0">
                <a:solidFill>
                  <a:srgbClr val="292934"/>
                </a:solidFill>
              </a:rPr>
              <a:t>NFA</a:t>
            </a:r>
          </a:p>
        </p:txBody>
      </p:sp>
      <p:pic>
        <p:nvPicPr>
          <p:cNvPr id="4" name="Picture 3" descr="latex-imag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0204" y="3983076"/>
            <a:ext cx="1447800" cy="215900"/>
          </a:xfrm>
          <a:prstGeom prst="rect">
            <a:avLst/>
          </a:prstGeom>
        </p:spPr>
      </p:pic>
      <p:pic>
        <p:nvPicPr>
          <p:cNvPr id="5" name="Picture 4" descr="latex-image-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0204" y="4328066"/>
            <a:ext cx="1892300" cy="241300"/>
          </a:xfrm>
          <a:prstGeom prst="rect">
            <a:avLst/>
          </a:prstGeom>
        </p:spPr>
      </p:pic>
    </p:spTree>
    <p:extLst>
      <p:ext uri="{BB962C8B-B14F-4D97-AF65-F5344CB8AC3E}">
        <p14:creationId xmlns:p14="http://schemas.microsoft.com/office/powerpoint/2010/main" val="15098089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Concatenation, formally		</a:t>
            </a:r>
            <a:r>
              <a:rPr lang="en-US" sz="1600">
                <a:solidFill>
                  <a:schemeClr val="accent6"/>
                </a:solidFill>
              </a:rPr>
              <a:t>pp. 60-61</a:t>
            </a:r>
          </a:p>
        </p:txBody>
      </p:sp>
      <p:sp>
        <p:nvSpPr>
          <p:cNvPr id="3" name="Content Placeholder 2"/>
          <p:cNvSpPr>
            <a:spLocks noGrp="1"/>
          </p:cNvSpPr>
          <p:nvPr>
            <p:ph idx="1"/>
          </p:nvPr>
        </p:nvSpPr>
        <p:spPr/>
        <p:txBody>
          <a:bodyPr/>
          <a:lstStyle/>
          <a:p>
            <a:pPr marL="0" indent="0">
              <a:buNone/>
            </a:pPr>
            <a:endParaRPr lang="en-US"/>
          </a:p>
          <a:p>
            <a:endParaRPr lang="en-US"/>
          </a:p>
          <a:p>
            <a:pPr marL="0" indent="0">
              <a:buNone/>
            </a:pPr>
            <a:endParaRPr lang="en-US"/>
          </a:p>
          <a:p>
            <a:pPr marL="0" indent="0">
              <a:buNone/>
            </a:pPr>
            <a:endParaRPr lang="en-US"/>
          </a:p>
          <a:p>
            <a:pPr marL="0" indent="0">
              <a:buNone/>
            </a:pPr>
            <a:r>
              <a:rPr lang="en-US"/>
              <a:t>δ( (q, x) ) = 				if q is in Q1, x is in Σ</a:t>
            </a:r>
          </a:p>
          <a:p>
            <a:pPr marL="0" indent="0">
              <a:buNone/>
            </a:pPr>
            <a:r>
              <a:rPr lang="en-US"/>
              <a:t>					if q is in Q2, x is in Σ</a:t>
            </a:r>
          </a:p>
          <a:p>
            <a:pPr marL="0" indent="0">
              <a:buNone/>
            </a:pPr>
            <a:r>
              <a:rPr lang="en-US"/>
              <a:t>					?</a:t>
            </a:r>
          </a:p>
        </p:txBody>
      </p:sp>
      <p:sp>
        <p:nvSpPr>
          <p:cNvPr id="16" name="Cloud 15"/>
          <p:cNvSpPr/>
          <p:nvPr/>
        </p:nvSpPr>
        <p:spPr>
          <a:xfrm>
            <a:off x="2590903" y="1516611"/>
            <a:ext cx="1708865" cy="395546"/>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chemeClr val="tx2"/>
                </a:solidFill>
              </a:rPr>
              <a:t>M1</a:t>
            </a:r>
          </a:p>
        </p:txBody>
      </p:sp>
      <p:sp>
        <p:nvSpPr>
          <p:cNvPr id="17" name="Cloud 16"/>
          <p:cNvSpPr/>
          <p:nvPr/>
        </p:nvSpPr>
        <p:spPr>
          <a:xfrm>
            <a:off x="5115154" y="1383397"/>
            <a:ext cx="1708865" cy="645545"/>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chemeClr val="tx2"/>
                </a:solidFill>
              </a:rPr>
              <a:t>M2</a:t>
            </a:r>
          </a:p>
        </p:txBody>
      </p:sp>
      <p:cxnSp>
        <p:nvCxnSpPr>
          <p:cNvPr id="18" name="Straight Arrow Connector 17"/>
          <p:cNvCxnSpPr/>
          <p:nvPr/>
        </p:nvCxnSpPr>
        <p:spPr>
          <a:xfrm>
            <a:off x="4072589" y="1516611"/>
            <a:ext cx="1042565" cy="1979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3853101" y="1714570"/>
            <a:ext cx="1262053" cy="1975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2590902" y="1182147"/>
            <a:ext cx="4432399" cy="1184004"/>
          </a:xfrm>
          <a:prstGeom prst="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7023302" y="1714570"/>
            <a:ext cx="147370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1112822" y="1310419"/>
            <a:ext cx="748923" cy="369332"/>
          </a:xfrm>
          <a:prstGeom prst="rect">
            <a:avLst/>
          </a:prstGeom>
          <a:noFill/>
        </p:spPr>
        <p:txBody>
          <a:bodyPr wrap="none" rtlCol="0">
            <a:spAutoFit/>
          </a:bodyPr>
          <a:lstStyle/>
          <a:p>
            <a:r>
              <a:rPr lang="en-US" b="1"/>
              <a:t>Input</a:t>
            </a:r>
          </a:p>
        </p:txBody>
      </p:sp>
      <p:cxnSp>
        <p:nvCxnSpPr>
          <p:cNvPr id="28" name="Straight Arrow Connector 27"/>
          <p:cNvCxnSpPr/>
          <p:nvPr/>
        </p:nvCxnSpPr>
        <p:spPr>
          <a:xfrm>
            <a:off x="1105129" y="1714570"/>
            <a:ext cx="147370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6247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Concatenation, formally		</a:t>
            </a:r>
            <a:r>
              <a:rPr lang="en-US" sz="1600">
                <a:solidFill>
                  <a:schemeClr val="accent6"/>
                </a:solidFill>
              </a:rPr>
              <a:t>pp. 60-61</a:t>
            </a:r>
          </a:p>
        </p:txBody>
      </p:sp>
      <p:sp>
        <p:nvSpPr>
          <p:cNvPr id="3" name="Content Placeholder 2"/>
          <p:cNvSpPr>
            <a:spLocks noGrp="1"/>
          </p:cNvSpPr>
          <p:nvPr>
            <p:ph idx="1"/>
          </p:nvPr>
        </p:nvSpPr>
        <p:spPr/>
        <p:txBody>
          <a:bodyPr/>
          <a:lstStyle/>
          <a:p>
            <a:pPr marL="0" indent="0">
              <a:buNone/>
            </a:pPr>
            <a:endParaRPr lang="en-US"/>
          </a:p>
          <a:p>
            <a:endParaRPr lang="en-US"/>
          </a:p>
          <a:p>
            <a:pPr marL="0" indent="0">
              <a:buNone/>
            </a:pPr>
            <a:endParaRPr lang="en-US"/>
          </a:p>
          <a:p>
            <a:pPr marL="0" indent="0">
              <a:buNone/>
            </a:pPr>
            <a:endParaRPr lang="en-US"/>
          </a:p>
          <a:p>
            <a:pPr marL="0" indent="0">
              <a:buNone/>
            </a:pPr>
            <a:r>
              <a:rPr lang="en-US"/>
              <a:t>δ( (q, x) ) = 				if q is in Q1, x is in Σ</a:t>
            </a:r>
          </a:p>
          <a:p>
            <a:pPr marL="0" indent="0">
              <a:buNone/>
            </a:pPr>
            <a:r>
              <a:rPr lang="en-US"/>
              <a:t>					if q is in Q2, x is in Σ</a:t>
            </a:r>
          </a:p>
          <a:p>
            <a:pPr marL="0" indent="0">
              <a:buNone/>
            </a:pPr>
            <a:r>
              <a:rPr lang="en-US"/>
              <a:t>					?</a:t>
            </a:r>
          </a:p>
        </p:txBody>
      </p:sp>
      <p:sp>
        <p:nvSpPr>
          <p:cNvPr id="16" name="Cloud 15"/>
          <p:cNvSpPr/>
          <p:nvPr/>
        </p:nvSpPr>
        <p:spPr>
          <a:xfrm>
            <a:off x="2590903" y="1516611"/>
            <a:ext cx="1708865" cy="395546"/>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chemeClr val="tx2"/>
                </a:solidFill>
              </a:rPr>
              <a:t>M1</a:t>
            </a:r>
          </a:p>
        </p:txBody>
      </p:sp>
      <p:sp>
        <p:nvSpPr>
          <p:cNvPr id="17" name="Cloud 16"/>
          <p:cNvSpPr/>
          <p:nvPr/>
        </p:nvSpPr>
        <p:spPr>
          <a:xfrm>
            <a:off x="5115154" y="1383397"/>
            <a:ext cx="1708865" cy="645545"/>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chemeClr val="tx2"/>
                </a:solidFill>
              </a:rPr>
              <a:t>M2</a:t>
            </a:r>
          </a:p>
        </p:txBody>
      </p:sp>
      <p:cxnSp>
        <p:nvCxnSpPr>
          <p:cNvPr id="18" name="Straight Arrow Connector 17"/>
          <p:cNvCxnSpPr/>
          <p:nvPr/>
        </p:nvCxnSpPr>
        <p:spPr>
          <a:xfrm>
            <a:off x="4072589" y="1516611"/>
            <a:ext cx="1042565" cy="1979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3853101" y="1714570"/>
            <a:ext cx="1262053" cy="1975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2590902" y="1182147"/>
            <a:ext cx="4432399" cy="1184004"/>
          </a:xfrm>
          <a:prstGeom prst="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7023302" y="1714570"/>
            <a:ext cx="147370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1112822" y="1310419"/>
            <a:ext cx="748923" cy="369332"/>
          </a:xfrm>
          <a:prstGeom prst="rect">
            <a:avLst/>
          </a:prstGeom>
          <a:noFill/>
        </p:spPr>
        <p:txBody>
          <a:bodyPr wrap="none" rtlCol="0">
            <a:spAutoFit/>
          </a:bodyPr>
          <a:lstStyle/>
          <a:p>
            <a:r>
              <a:rPr lang="en-US" b="1"/>
              <a:t>Input</a:t>
            </a:r>
          </a:p>
        </p:txBody>
      </p:sp>
      <p:cxnSp>
        <p:nvCxnSpPr>
          <p:cNvPr id="28" name="Straight Arrow Connector 27"/>
          <p:cNvCxnSpPr/>
          <p:nvPr/>
        </p:nvCxnSpPr>
        <p:spPr>
          <a:xfrm>
            <a:off x="1105129" y="1714570"/>
            <a:ext cx="147370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77FF17F-27CA-D247-961B-4762642AA198}"/>
                  </a:ext>
                </a:extLst>
              </p14:cNvPr>
              <p14:cNvContentPartPr/>
              <p14:nvPr/>
            </p14:nvContentPartPr>
            <p14:xfrm>
              <a:off x="511930" y="1960655"/>
              <a:ext cx="87120" cy="102960"/>
            </p14:xfrm>
          </p:contentPart>
        </mc:Choice>
        <mc:Fallback xmlns="">
          <p:pic>
            <p:nvPicPr>
              <p:cNvPr id="4" name="Ink 3">
                <a:extLst>
                  <a:ext uri="{FF2B5EF4-FFF2-40B4-BE49-F238E27FC236}">
                    <a16:creationId xmlns:a16="http://schemas.microsoft.com/office/drawing/2014/main" id="{677FF17F-27CA-D247-961B-4762642AA198}"/>
                  </a:ext>
                </a:extLst>
              </p:cNvPr>
              <p:cNvPicPr/>
              <p:nvPr/>
            </p:nvPicPr>
            <p:blipFill>
              <a:blip r:embed="rId3"/>
              <a:stretch>
                <a:fillRect/>
              </a:stretch>
            </p:blipFill>
            <p:spPr>
              <a:xfrm>
                <a:off x="496450" y="1945175"/>
                <a:ext cx="1177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19E4BAF1-B39E-D54A-BEAF-6743D3B8BEEE}"/>
                  </a:ext>
                </a:extLst>
              </p14:cNvPr>
              <p14:cNvContentPartPr/>
              <p14:nvPr/>
            </p14:nvContentPartPr>
            <p14:xfrm>
              <a:off x="535690" y="1998455"/>
              <a:ext cx="63720" cy="196560"/>
            </p14:xfrm>
          </p:contentPart>
        </mc:Choice>
        <mc:Fallback xmlns="">
          <p:pic>
            <p:nvPicPr>
              <p:cNvPr id="5" name="Ink 4">
                <a:extLst>
                  <a:ext uri="{FF2B5EF4-FFF2-40B4-BE49-F238E27FC236}">
                    <a16:creationId xmlns:a16="http://schemas.microsoft.com/office/drawing/2014/main" id="{19E4BAF1-B39E-D54A-BEAF-6743D3B8BEEE}"/>
                  </a:ext>
                </a:extLst>
              </p:cNvPr>
              <p:cNvPicPr/>
              <p:nvPr/>
            </p:nvPicPr>
            <p:blipFill>
              <a:blip r:embed="rId5"/>
              <a:stretch>
                <a:fillRect/>
              </a:stretch>
            </p:blipFill>
            <p:spPr>
              <a:xfrm>
                <a:off x="520297" y="1982975"/>
                <a:ext cx="94148"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98F43B7-EB06-A84B-9AF5-24BD6C0F48B3}"/>
                  </a:ext>
                </a:extLst>
              </p14:cNvPr>
              <p14:cNvContentPartPr/>
              <p14:nvPr/>
            </p14:nvContentPartPr>
            <p14:xfrm>
              <a:off x="654490" y="1896935"/>
              <a:ext cx="8280" cy="12240"/>
            </p14:xfrm>
          </p:contentPart>
        </mc:Choice>
        <mc:Fallback xmlns="">
          <p:pic>
            <p:nvPicPr>
              <p:cNvPr id="7" name="Ink 6">
                <a:extLst>
                  <a:ext uri="{FF2B5EF4-FFF2-40B4-BE49-F238E27FC236}">
                    <a16:creationId xmlns:a16="http://schemas.microsoft.com/office/drawing/2014/main" id="{C98F43B7-EB06-A84B-9AF5-24BD6C0F48B3}"/>
                  </a:ext>
                </a:extLst>
              </p:cNvPr>
              <p:cNvPicPr/>
              <p:nvPr/>
            </p:nvPicPr>
            <p:blipFill>
              <a:blip r:embed="rId7"/>
              <a:stretch>
                <a:fillRect/>
              </a:stretch>
            </p:blipFill>
            <p:spPr>
              <a:xfrm>
                <a:off x="639010" y="1881455"/>
                <a:ext cx="3888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82B1B07E-CF78-B64F-BEC4-2AE0B28A8389}"/>
                  </a:ext>
                </a:extLst>
              </p14:cNvPr>
              <p14:cNvContentPartPr/>
              <p14:nvPr/>
            </p14:nvContentPartPr>
            <p14:xfrm>
              <a:off x="662770" y="1968215"/>
              <a:ext cx="12240" cy="59400"/>
            </p14:xfrm>
          </p:contentPart>
        </mc:Choice>
        <mc:Fallback xmlns="">
          <p:pic>
            <p:nvPicPr>
              <p:cNvPr id="8" name="Ink 7">
                <a:extLst>
                  <a:ext uri="{FF2B5EF4-FFF2-40B4-BE49-F238E27FC236}">
                    <a16:creationId xmlns:a16="http://schemas.microsoft.com/office/drawing/2014/main" id="{82B1B07E-CF78-B64F-BEC4-2AE0B28A8389}"/>
                  </a:ext>
                </a:extLst>
              </p:cNvPr>
              <p:cNvPicPr/>
              <p:nvPr/>
            </p:nvPicPr>
            <p:blipFill>
              <a:blip r:embed="rId9"/>
              <a:stretch>
                <a:fillRect/>
              </a:stretch>
            </p:blipFill>
            <p:spPr>
              <a:xfrm>
                <a:off x="647290" y="1952735"/>
                <a:ext cx="4284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588A722D-C663-8F43-9E81-3BE33F3E100B}"/>
                  </a:ext>
                </a:extLst>
              </p14:cNvPr>
              <p14:cNvContentPartPr/>
              <p14:nvPr/>
            </p14:nvContentPartPr>
            <p14:xfrm>
              <a:off x="726130" y="1940495"/>
              <a:ext cx="51840" cy="87840"/>
            </p14:xfrm>
          </p:contentPart>
        </mc:Choice>
        <mc:Fallback xmlns="">
          <p:pic>
            <p:nvPicPr>
              <p:cNvPr id="9" name="Ink 8">
                <a:extLst>
                  <a:ext uri="{FF2B5EF4-FFF2-40B4-BE49-F238E27FC236}">
                    <a16:creationId xmlns:a16="http://schemas.microsoft.com/office/drawing/2014/main" id="{588A722D-C663-8F43-9E81-3BE33F3E100B}"/>
                  </a:ext>
                </a:extLst>
              </p:cNvPr>
              <p:cNvPicPr/>
              <p:nvPr/>
            </p:nvPicPr>
            <p:blipFill>
              <a:blip r:embed="rId11"/>
              <a:stretch>
                <a:fillRect/>
              </a:stretch>
            </p:blipFill>
            <p:spPr>
              <a:xfrm>
                <a:off x="710757" y="1924951"/>
                <a:ext cx="82229" cy="11856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13721863-0D5B-B14F-843A-38FA2CED91E1}"/>
                  </a:ext>
                </a:extLst>
              </p14:cNvPr>
              <p14:cNvContentPartPr/>
              <p14:nvPr/>
            </p14:nvContentPartPr>
            <p14:xfrm>
              <a:off x="817210" y="1916735"/>
              <a:ext cx="43920" cy="83160"/>
            </p14:xfrm>
          </p:contentPart>
        </mc:Choice>
        <mc:Fallback xmlns="">
          <p:pic>
            <p:nvPicPr>
              <p:cNvPr id="10" name="Ink 9">
                <a:extLst>
                  <a:ext uri="{FF2B5EF4-FFF2-40B4-BE49-F238E27FC236}">
                    <a16:creationId xmlns:a16="http://schemas.microsoft.com/office/drawing/2014/main" id="{13721863-0D5B-B14F-843A-38FA2CED91E1}"/>
                  </a:ext>
                </a:extLst>
              </p:cNvPr>
              <p:cNvPicPr/>
              <p:nvPr/>
            </p:nvPicPr>
            <p:blipFill>
              <a:blip r:embed="rId13"/>
              <a:stretch>
                <a:fillRect/>
              </a:stretch>
            </p:blipFill>
            <p:spPr>
              <a:xfrm>
                <a:off x="801730" y="1901322"/>
                <a:ext cx="74520" cy="113628"/>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C2E591C2-F782-EC42-B864-CB6F3329A1DC}"/>
                  </a:ext>
                </a:extLst>
              </p14:cNvPr>
              <p14:cNvContentPartPr/>
              <p14:nvPr/>
            </p14:nvContentPartPr>
            <p14:xfrm>
              <a:off x="869050" y="1904855"/>
              <a:ext cx="83880" cy="75240"/>
            </p14:xfrm>
          </p:contentPart>
        </mc:Choice>
        <mc:Fallback xmlns="">
          <p:pic>
            <p:nvPicPr>
              <p:cNvPr id="11" name="Ink 10">
                <a:extLst>
                  <a:ext uri="{FF2B5EF4-FFF2-40B4-BE49-F238E27FC236}">
                    <a16:creationId xmlns:a16="http://schemas.microsoft.com/office/drawing/2014/main" id="{C2E591C2-F782-EC42-B864-CB6F3329A1DC}"/>
                  </a:ext>
                </a:extLst>
              </p:cNvPr>
              <p:cNvPicPr/>
              <p:nvPr/>
            </p:nvPicPr>
            <p:blipFill>
              <a:blip r:embed="rId15"/>
              <a:stretch>
                <a:fillRect/>
              </a:stretch>
            </p:blipFill>
            <p:spPr>
              <a:xfrm>
                <a:off x="853570" y="1889449"/>
                <a:ext cx="114480" cy="105694"/>
              </a:xfrm>
              <a:prstGeom prst="rect">
                <a:avLst/>
              </a:prstGeom>
            </p:spPr>
          </p:pic>
        </mc:Fallback>
      </mc:AlternateContent>
      <p:grpSp>
        <p:nvGrpSpPr>
          <p:cNvPr id="29" name="Group 28">
            <a:extLst>
              <a:ext uri="{FF2B5EF4-FFF2-40B4-BE49-F238E27FC236}">
                <a16:creationId xmlns:a16="http://schemas.microsoft.com/office/drawing/2014/main" id="{B2F580DF-2251-9648-A2C6-B90C2165C8F3}"/>
              </a:ext>
            </a:extLst>
          </p:cNvPr>
          <p:cNvGrpSpPr/>
          <p:nvPr/>
        </p:nvGrpSpPr>
        <p:grpSpPr>
          <a:xfrm>
            <a:off x="996130" y="1793975"/>
            <a:ext cx="313560" cy="166680"/>
            <a:chOff x="996130" y="1793975"/>
            <a:chExt cx="313560" cy="166680"/>
          </a:xfrm>
        </p:grpSpPr>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FD05CBC5-DB5B-5645-9B1F-2F14A42B3134}"/>
                    </a:ext>
                  </a:extLst>
                </p14:cNvPr>
                <p14:cNvContentPartPr/>
                <p14:nvPr/>
              </p14:nvContentPartPr>
              <p14:xfrm>
                <a:off x="996130" y="1889015"/>
                <a:ext cx="75600" cy="71640"/>
              </p14:xfrm>
            </p:contentPart>
          </mc:Choice>
          <mc:Fallback xmlns="">
            <p:pic>
              <p:nvPicPr>
                <p:cNvPr id="15" name="Ink 14">
                  <a:extLst>
                    <a:ext uri="{FF2B5EF4-FFF2-40B4-BE49-F238E27FC236}">
                      <a16:creationId xmlns:a16="http://schemas.microsoft.com/office/drawing/2014/main" id="{FD05CBC5-DB5B-5645-9B1F-2F14A42B3134}"/>
                    </a:ext>
                  </a:extLst>
                </p:cNvPr>
                <p:cNvPicPr/>
                <p:nvPr/>
              </p:nvPicPr>
              <p:blipFill>
                <a:blip r:embed="rId17"/>
                <a:stretch>
                  <a:fillRect/>
                </a:stretch>
              </p:blipFill>
              <p:spPr>
                <a:xfrm>
                  <a:off x="980723" y="1873612"/>
                  <a:ext cx="106055" cy="102087"/>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790A5649-A9DE-5742-AB61-9AC46EFA265E}"/>
                    </a:ext>
                  </a:extLst>
                </p14:cNvPr>
                <p14:cNvContentPartPr/>
                <p14:nvPr/>
              </p14:nvContentPartPr>
              <p14:xfrm>
                <a:off x="1118890" y="1805495"/>
                <a:ext cx="8280" cy="12240"/>
              </p14:xfrm>
            </p:contentPart>
          </mc:Choice>
          <mc:Fallback xmlns="">
            <p:pic>
              <p:nvPicPr>
                <p:cNvPr id="20" name="Ink 19">
                  <a:extLst>
                    <a:ext uri="{FF2B5EF4-FFF2-40B4-BE49-F238E27FC236}">
                      <a16:creationId xmlns:a16="http://schemas.microsoft.com/office/drawing/2014/main" id="{790A5649-A9DE-5742-AB61-9AC46EFA265E}"/>
                    </a:ext>
                  </a:extLst>
                </p:cNvPr>
                <p:cNvPicPr/>
                <p:nvPr/>
              </p:nvPicPr>
              <p:blipFill>
                <a:blip r:embed="rId19"/>
                <a:stretch>
                  <a:fillRect/>
                </a:stretch>
              </p:blipFill>
              <p:spPr>
                <a:xfrm>
                  <a:off x="1103410" y="1790015"/>
                  <a:ext cx="3888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9350D9B9-E567-C143-977C-A4BB19A07322}"/>
                    </a:ext>
                  </a:extLst>
                </p14:cNvPr>
                <p14:cNvContentPartPr/>
                <p14:nvPr/>
              </p14:nvContentPartPr>
              <p14:xfrm>
                <a:off x="1126810" y="1865255"/>
                <a:ext cx="4320" cy="53640"/>
              </p14:xfrm>
            </p:contentPart>
          </mc:Choice>
          <mc:Fallback xmlns="">
            <p:pic>
              <p:nvPicPr>
                <p:cNvPr id="21" name="Ink 20">
                  <a:extLst>
                    <a:ext uri="{FF2B5EF4-FFF2-40B4-BE49-F238E27FC236}">
                      <a16:creationId xmlns:a16="http://schemas.microsoft.com/office/drawing/2014/main" id="{9350D9B9-E567-C143-977C-A4BB19A07322}"/>
                    </a:ext>
                  </a:extLst>
                </p:cNvPr>
                <p:cNvPicPr/>
                <p:nvPr/>
              </p:nvPicPr>
              <p:blipFill>
                <a:blip r:embed="rId21"/>
                <a:stretch>
                  <a:fillRect/>
                </a:stretch>
              </p:blipFill>
              <p:spPr>
                <a:xfrm>
                  <a:off x="1111330" y="1849775"/>
                  <a:ext cx="3492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7BFDAA4A-10AE-CA4E-927D-6A9254C1D32B}"/>
                    </a:ext>
                  </a:extLst>
                </p14:cNvPr>
                <p14:cNvContentPartPr/>
                <p14:nvPr/>
              </p14:nvContentPartPr>
              <p14:xfrm>
                <a:off x="1162810" y="1837175"/>
                <a:ext cx="51840" cy="63720"/>
              </p14:xfrm>
            </p:contentPart>
          </mc:Choice>
          <mc:Fallback xmlns="">
            <p:pic>
              <p:nvPicPr>
                <p:cNvPr id="23" name="Ink 22">
                  <a:extLst>
                    <a:ext uri="{FF2B5EF4-FFF2-40B4-BE49-F238E27FC236}">
                      <a16:creationId xmlns:a16="http://schemas.microsoft.com/office/drawing/2014/main" id="{7BFDAA4A-10AE-CA4E-927D-6A9254C1D32B}"/>
                    </a:ext>
                  </a:extLst>
                </p:cNvPr>
                <p:cNvPicPr/>
                <p:nvPr/>
              </p:nvPicPr>
              <p:blipFill>
                <a:blip r:embed="rId23"/>
                <a:stretch>
                  <a:fillRect/>
                </a:stretch>
              </p:blipFill>
              <p:spPr>
                <a:xfrm>
                  <a:off x="1147330" y="1821695"/>
                  <a:ext cx="82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id="{BA92900D-42B2-554E-92B5-FBBB841D9A86}"/>
                    </a:ext>
                  </a:extLst>
                </p14:cNvPr>
                <p14:cNvContentPartPr/>
                <p14:nvPr/>
              </p14:nvContentPartPr>
              <p14:xfrm>
                <a:off x="1253890" y="1793975"/>
                <a:ext cx="55800" cy="97920"/>
              </p14:xfrm>
            </p:contentPart>
          </mc:Choice>
          <mc:Fallback xmlns="">
            <p:pic>
              <p:nvPicPr>
                <p:cNvPr id="24" name="Ink 23">
                  <a:extLst>
                    <a:ext uri="{FF2B5EF4-FFF2-40B4-BE49-F238E27FC236}">
                      <a16:creationId xmlns:a16="http://schemas.microsoft.com/office/drawing/2014/main" id="{BA92900D-42B2-554E-92B5-FBBB841D9A86}"/>
                    </a:ext>
                  </a:extLst>
                </p:cNvPr>
                <p:cNvPicPr/>
                <p:nvPr/>
              </p:nvPicPr>
              <p:blipFill>
                <a:blip r:embed="rId25"/>
                <a:stretch>
                  <a:fillRect/>
                </a:stretch>
              </p:blipFill>
              <p:spPr>
                <a:xfrm>
                  <a:off x="1238410" y="1778495"/>
                  <a:ext cx="86400" cy="128520"/>
                </a:xfrm>
                <a:prstGeom prst="rect">
                  <a:avLst/>
                </a:prstGeom>
              </p:spPr>
            </p:pic>
          </mc:Fallback>
        </mc:AlternateContent>
      </p:grpSp>
      <p:grpSp>
        <p:nvGrpSpPr>
          <p:cNvPr id="39" name="Group 38">
            <a:extLst>
              <a:ext uri="{FF2B5EF4-FFF2-40B4-BE49-F238E27FC236}">
                <a16:creationId xmlns:a16="http://schemas.microsoft.com/office/drawing/2014/main" id="{E8F1D6F7-AF4A-8140-B357-088CFCCF6371}"/>
              </a:ext>
            </a:extLst>
          </p:cNvPr>
          <p:cNvGrpSpPr/>
          <p:nvPr/>
        </p:nvGrpSpPr>
        <p:grpSpPr>
          <a:xfrm>
            <a:off x="388810" y="3496415"/>
            <a:ext cx="690840" cy="309600"/>
            <a:chOff x="388810" y="3496415"/>
            <a:chExt cx="690840" cy="309600"/>
          </a:xfrm>
        </p:grpSpPr>
        <mc:AlternateContent xmlns:mc="http://schemas.openxmlformats.org/markup-compatibility/2006" xmlns:p14="http://schemas.microsoft.com/office/powerpoint/2010/main">
          <mc:Choice Requires="p14">
            <p:contentPart p14:bwMode="auto" r:id="rId26">
              <p14:nvContentPartPr>
                <p14:cNvPr id="31" name="Ink 30">
                  <a:extLst>
                    <a:ext uri="{FF2B5EF4-FFF2-40B4-BE49-F238E27FC236}">
                      <a16:creationId xmlns:a16="http://schemas.microsoft.com/office/drawing/2014/main" id="{ACDE9FA3-1048-8849-8A6E-578920576959}"/>
                    </a:ext>
                  </a:extLst>
                </p14:cNvPr>
                <p14:cNvContentPartPr/>
                <p14:nvPr/>
              </p14:nvContentPartPr>
              <p14:xfrm>
                <a:off x="388810" y="3505055"/>
                <a:ext cx="99720" cy="300960"/>
              </p14:xfrm>
            </p:contentPart>
          </mc:Choice>
          <mc:Fallback xmlns="">
            <p:pic>
              <p:nvPicPr>
                <p:cNvPr id="31" name="Ink 30">
                  <a:extLst>
                    <a:ext uri="{FF2B5EF4-FFF2-40B4-BE49-F238E27FC236}">
                      <a16:creationId xmlns:a16="http://schemas.microsoft.com/office/drawing/2014/main" id="{ACDE9FA3-1048-8849-8A6E-578920576959}"/>
                    </a:ext>
                  </a:extLst>
                </p:cNvPr>
                <p:cNvPicPr/>
                <p:nvPr/>
              </p:nvPicPr>
              <p:blipFill>
                <a:blip r:embed="rId27"/>
                <a:stretch>
                  <a:fillRect/>
                </a:stretch>
              </p:blipFill>
              <p:spPr>
                <a:xfrm>
                  <a:off x="373330" y="3489575"/>
                  <a:ext cx="13032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2" name="Ink 31">
                  <a:extLst>
                    <a:ext uri="{FF2B5EF4-FFF2-40B4-BE49-F238E27FC236}">
                      <a16:creationId xmlns:a16="http://schemas.microsoft.com/office/drawing/2014/main" id="{24AD0CAA-9404-8A46-8609-5DA84EB3D1BD}"/>
                    </a:ext>
                  </a:extLst>
                </p14:cNvPr>
                <p14:cNvContentPartPr/>
                <p14:nvPr/>
              </p14:nvContentPartPr>
              <p14:xfrm>
                <a:off x="591130" y="3520175"/>
                <a:ext cx="107640" cy="147240"/>
              </p14:xfrm>
            </p:contentPart>
          </mc:Choice>
          <mc:Fallback xmlns="">
            <p:pic>
              <p:nvPicPr>
                <p:cNvPr id="32" name="Ink 31">
                  <a:extLst>
                    <a:ext uri="{FF2B5EF4-FFF2-40B4-BE49-F238E27FC236}">
                      <a16:creationId xmlns:a16="http://schemas.microsoft.com/office/drawing/2014/main" id="{24AD0CAA-9404-8A46-8609-5DA84EB3D1BD}"/>
                    </a:ext>
                  </a:extLst>
                </p:cNvPr>
                <p:cNvPicPr/>
                <p:nvPr/>
              </p:nvPicPr>
              <p:blipFill>
                <a:blip r:embed="rId29"/>
                <a:stretch>
                  <a:fillRect/>
                </a:stretch>
              </p:blipFill>
              <p:spPr>
                <a:xfrm>
                  <a:off x="575598" y="3504695"/>
                  <a:ext cx="138343"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3" name="Ink 32">
                  <a:extLst>
                    <a:ext uri="{FF2B5EF4-FFF2-40B4-BE49-F238E27FC236}">
                      <a16:creationId xmlns:a16="http://schemas.microsoft.com/office/drawing/2014/main" id="{C32A55A9-4B64-4643-88AA-6E0F25E94852}"/>
                    </a:ext>
                  </a:extLst>
                </p14:cNvPr>
                <p14:cNvContentPartPr/>
                <p14:nvPr/>
              </p14:nvContentPartPr>
              <p14:xfrm>
                <a:off x="595450" y="3563735"/>
                <a:ext cx="75240" cy="28080"/>
              </p14:xfrm>
            </p:contentPart>
          </mc:Choice>
          <mc:Fallback xmlns="">
            <p:pic>
              <p:nvPicPr>
                <p:cNvPr id="33" name="Ink 32">
                  <a:extLst>
                    <a:ext uri="{FF2B5EF4-FFF2-40B4-BE49-F238E27FC236}">
                      <a16:creationId xmlns:a16="http://schemas.microsoft.com/office/drawing/2014/main" id="{C32A55A9-4B64-4643-88AA-6E0F25E94852}"/>
                    </a:ext>
                  </a:extLst>
                </p:cNvPr>
                <p:cNvPicPr/>
                <p:nvPr/>
              </p:nvPicPr>
              <p:blipFill>
                <a:blip r:embed="rId31"/>
                <a:stretch>
                  <a:fillRect/>
                </a:stretch>
              </p:blipFill>
              <p:spPr>
                <a:xfrm>
                  <a:off x="579970" y="3548255"/>
                  <a:ext cx="10584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8863607C-7149-8847-9C73-84A0C017DA75}"/>
                    </a:ext>
                  </a:extLst>
                </p14:cNvPr>
                <p14:cNvContentPartPr/>
                <p14:nvPr/>
              </p14:nvContentPartPr>
              <p14:xfrm>
                <a:off x="817210" y="3496415"/>
                <a:ext cx="197640" cy="201600"/>
              </p14:xfrm>
            </p:contentPart>
          </mc:Choice>
          <mc:Fallback xmlns="">
            <p:pic>
              <p:nvPicPr>
                <p:cNvPr id="35" name="Ink 34">
                  <a:extLst>
                    <a:ext uri="{FF2B5EF4-FFF2-40B4-BE49-F238E27FC236}">
                      <a16:creationId xmlns:a16="http://schemas.microsoft.com/office/drawing/2014/main" id="{8863607C-7149-8847-9C73-84A0C017DA75}"/>
                    </a:ext>
                  </a:extLst>
                </p:cNvPr>
                <p:cNvPicPr/>
                <p:nvPr/>
              </p:nvPicPr>
              <p:blipFill>
                <a:blip r:embed="rId33"/>
                <a:stretch>
                  <a:fillRect/>
                </a:stretch>
              </p:blipFill>
              <p:spPr>
                <a:xfrm>
                  <a:off x="801730" y="3480935"/>
                  <a:ext cx="22824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6" name="Ink 35">
                  <a:extLst>
                    <a:ext uri="{FF2B5EF4-FFF2-40B4-BE49-F238E27FC236}">
                      <a16:creationId xmlns:a16="http://schemas.microsoft.com/office/drawing/2014/main" id="{5003445C-9512-564A-A179-06038E302947}"/>
                    </a:ext>
                  </a:extLst>
                </p14:cNvPr>
                <p14:cNvContentPartPr/>
                <p14:nvPr/>
              </p14:nvContentPartPr>
              <p14:xfrm>
                <a:off x="897130" y="3623135"/>
                <a:ext cx="87120" cy="71640"/>
              </p14:xfrm>
            </p:contentPart>
          </mc:Choice>
          <mc:Fallback xmlns="">
            <p:pic>
              <p:nvPicPr>
                <p:cNvPr id="36" name="Ink 35">
                  <a:extLst>
                    <a:ext uri="{FF2B5EF4-FFF2-40B4-BE49-F238E27FC236}">
                      <a16:creationId xmlns:a16="http://schemas.microsoft.com/office/drawing/2014/main" id="{5003445C-9512-564A-A179-06038E302947}"/>
                    </a:ext>
                  </a:extLst>
                </p:cNvPr>
                <p:cNvPicPr/>
                <p:nvPr/>
              </p:nvPicPr>
              <p:blipFill>
                <a:blip r:embed="rId35"/>
                <a:stretch>
                  <a:fillRect/>
                </a:stretch>
              </p:blipFill>
              <p:spPr>
                <a:xfrm>
                  <a:off x="881650" y="3607655"/>
                  <a:ext cx="117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8" name="Ink 37">
                  <a:extLst>
                    <a:ext uri="{FF2B5EF4-FFF2-40B4-BE49-F238E27FC236}">
                      <a16:creationId xmlns:a16="http://schemas.microsoft.com/office/drawing/2014/main" id="{26879A17-CDA7-9748-84DA-B1F187EE08BF}"/>
                    </a:ext>
                  </a:extLst>
                </p14:cNvPr>
                <p14:cNvContentPartPr/>
                <p14:nvPr/>
              </p14:nvContentPartPr>
              <p14:xfrm>
                <a:off x="1079290" y="3678935"/>
                <a:ext cx="360" cy="55800"/>
              </p14:xfrm>
            </p:contentPart>
          </mc:Choice>
          <mc:Fallback xmlns="">
            <p:pic>
              <p:nvPicPr>
                <p:cNvPr id="38" name="Ink 37">
                  <a:extLst>
                    <a:ext uri="{FF2B5EF4-FFF2-40B4-BE49-F238E27FC236}">
                      <a16:creationId xmlns:a16="http://schemas.microsoft.com/office/drawing/2014/main" id="{26879A17-CDA7-9748-84DA-B1F187EE08BF}"/>
                    </a:ext>
                  </a:extLst>
                </p:cNvPr>
                <p:cNvPicPr/>
                <p:nvPr/>
              </p:nvPicPr>
              <p:blipFill>
                <a:blip r:embed="rId37"/>
                <a:stretch>
                  <a:fillRect/>
                </a:stretch>
              </p:blipFill>
              <p:spPr>
                <a:xfrm>
                  <a:off x="1063810" y="3663554"/>
                  <a:ext cx="30960" cy="8620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37CC8866-FEB2-C040-B8D1-C7BD9B0CCF84}"/>
                  </a:ext>
                </a:extLst>
              </p14:cNvPr>
              <p14:cNvContentPartPr/>
              <p14:nvPr/>
            </p14:nvContentPartPr>
            <p14:xfrm>
              <a:off x="1238410" y="3575615"/>
              <a:ext cx="87120" cy="94680"/>
            </p14:xfrm>
          </p:contentPart>
        </mc:Choice>
        <mc:Fallback xmlns="">
          <p:pic>
            <p:nvPicPr>
              <p:cNvPr id="40" name="Ink 39">
                <a:extLst>
                  <a:ext uri="{FF2B5EF4-FFF2-40B4-BE49-F238E27FC236}">
                    <a16:creationId xmlns:a16="http://schemas.microsoft.com/office/drawing/2014/main" id="{37CC8866-FEB2-C040-B8D1-C7BD9B0CCF84}"/>
                  </a:ext>
                </a:extLst>
              </p:cNvPr>
              <p:cNvPicPr/>
              <p:nvPr/>
            </p:nvPicPr>
            <p:blipFill>
              <a:blip r:embed="rId39"/>
              <a:stretch>
                <a:fillRect/>
              </a:stretch>
            </p:blipFill>
            <p:spPr>
              <a:xfrm>
                <a:off x="1222930" y="3560135"/>
                <a:ext cx="117720" cy="125280"/>
              </a:xfrm>
              <a:prstGeom prst="rect">
                <a:avLst/>
              </a:prstGeom>
            </p:spPr>
          </p:pic>
        </mc:Fallback>
      </mc:AlternateContent>
      <p:grpSp>
        <p:nvGrpSpPr>
          <p:cNvPr id="47" name="Group 46">
            <a:extLst>
              <a:ext uri="{FF2B5EF4-FFF2-40B4-BE49-F238E27FC236}">
                <a16:creationId xmlns:a16="http://schemas.microsoft.com/office/drawing/2014/main" id="{33A3E1C1-28F1-D84C-B317-62F548BF5949}"/>
              </a:ext>
            </a:extLst>
          </p:cNvPr>
          <p:cNvGrpSpPr/>
          <p:nvPr/>
        </p:nvGrpSpPr>
        <p:grpSpPr>
          <a:xfrm>
            <a:off x="1468090" y="3508295"/>
            <a:ext cx="250560" cy="254160"/>
            <a:chOff x="1468090" y="3508295"/>
            <a:chExt cx="250560" cy="254160"/>
          </a:xfrm>
        </p:grpSpPr>
        <mc:AlternateContent xmlns:mc="http://schemas.openxmlformats.org/markup-compatibility/2006" xmlns:p14="http://schemas.microsoft.com/office/powerpoint/2010/main">
          <mc:Choice Requires="p14">
            <p:contentPart p14:bwMode="auto" r:id="rId40">
              <p14:nvContentPartPr>
                <p14:cNvPr id="44" name="Ink 43">
                  <a:extLst>
                    <a:ext uri="{FF2B5EF4-FFF2-40B4-BE49-F238E27FC236}">
                      <a16:creationId xmlns:a16="http://schemas.microsoft.com/office/drawing/2014/main" id="{4B8B4ED4-FCBB-9840-AD50-CB16ADB65DA8}"/>
                    </a:ext>
                  </a:extLst>
                </p14:cNvPr>
                <p14:cNvContentPartPr/>
                <p14:nvPr/>
              </p14:nvContentPartPr>
              <p14:xfrm>
                <a:off x="1468090" y="3508295"/>
                <a:ext cx="135000" cy="182520"/>
              </p14:xfrm>
            </p:contentPart>
          </mc:Choice>
          <mc:Fallback xmlns="">
            <p:pic>
              <p:nvPicPr>
                <p:cNvPr id="44" name="Ink 43">
                  <a:extLst>
                    <a:ext uri="{FF2B5EF4-FFF2-40B4-BE49-F238E27FC236}">
                      <a16:creationId xmlns:a16="http://schemas.microsoft.com/office/drawing/2014/main" id="{4B8B4ED4-FCBB-9840-AD50-CB16ADB65DA8}"/>
                    </a:ext>
                  </a:extLst>
                </p:cNvPr>
                <p:cNvPicPr/>
                <p:nvPr/>
              </p:nvPicPr>
              <p:blipFill>
                <a:blip r:embed="rId41"/>
                <a:stretch>
                  <a:fillRect/>
                </a:stretch>
              </p:blipFill>
              <p:spPr>
                <a:xfrm>
                  <a:off x="1452610" y="3492815"/>
                  <a:ext cx="1656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5" name="Ink 44">
                  <a:extLst>
                    <a:ext uri="{FF2B5EF4-FFF2-40B4-BE49-F238E27FC236}">
                      <a16:creationId xmlns:a16="http://schemas.microsoft.com/office/drawing/2014/main" id="{054AA817-FA78-A047-AC49-5580E1C9D27B}"/>
                    </a:ext>
                  </a:extLst>
                </p14:cNvPr>
                <p14:cNvContentPartPr/>
                <p14:nvPr/>
              </p14:nvContentPartPr>
              <p14:xfrm>
                <a:off x="1515970" y="3611255"/>
                <a:ext cx="55800" cy="75600"/>
              </p14:xfrm>
            </p:contentPart>
          </mc:Choice>
          <mc:Fallback xmlns="">
            <p:pic>
              <p:nvPicPr>
                <p:cNvPr id="45" name="Ink 44">
                  <a:extLst>
                    <a:ext uri="{FF2B5EF4-FFF2-40B4-BE49-F238E27FC236}">
                      <a16:creationId xmlns:a16="http://schemas.microsoft.com/office/drawing/2014/main" id="{054AA817-FA78-A047-AC49-5580E1C9D27B}"/>
                    </a:ext>
                  </a:extLst>
                </p:cNvPr>
                <p:cNvPicPr/>
                <p:nvPr/>
              </p:nvPicPr>
              <p:blipFill>
                <a:blip r:embed="rId43"/>
                <a:stretch>
                  <a:fillRect/>
                </a:stretch>
              </p:blipFill>
              <p:spPr>
                <a:xfrm>
                  <a:off x="1500589" y="3595775"/>
                  <a:ext cx="86204"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6" name="Ink 45">
                  <a:extLst>
                    <a:ext uri="{FF2B5EF4-FFF2-40B4-BE49-F238E27FC236}">
                      <a16:creationId xmlns:a16="http://schemas.microsoft.com/office/drawing/2014/main" id="{E966FC04-EFA0-E848-A5CD-C45CE077F8B2}"/>
                    </a:ext>
                  </a:extLst>
                </p14:cNvPr>
                <p14:cNvContentPartPr/>
                <p14:nvPr/>
              </p14:nvContentPartPr>
              <p14:xfrm>
                <a:off x="1634770" y="3682895"/>
                <a:ext cx="83880" cy="79560"/>
              </p14:xfrm>
            </p:contentPart>
          </mc:Choice>
          <mc:Fallback xmlns="">
            <p:pic>
              <p:nvPicPr>
                <p:cNvPr id="46" name="Ink 45">
                  <a:extLst>
                    <a:ext uri="{FF2B5EF4-FFF2-40B4-BE49-F238E27FC236}">
                      <a16:creationId xmlns:a16="http://schemas.microsoft.com/office/drawing/2014/main" id="{E966FC04-EFA0-E848-A5CD-C45CE077F8B2}"/>
                    </a:ext>
                  </a:extLst>
                </p:cNvPr>
                <p:cNvPicPr/>
                <p:nvPr/>
              </p:nvPicPr>
              <p:blipFill>
                <a:blip r:embed="rId45"/>
                <a:stretch>
                  <a:fillRect/>
                </a:stretch>
              </p:blipFill>
              <p:spPr>
                <a:xfrm>
                  <a:off x="1619223" y="3667485"/>
                  <a:ext cx="114612" cy="110022"/>
                </a:xfrm>
                <a:prstGeom prst="rect">
                  <a:avLst/>
                </a:prstGeom>
              </p:spPr>
            </p:pic>
          </mc:Fallback>
        </mc:AlternateContent>
      </p:grpSp>
      <p:grpSp>
        <p:nvGrpSpPr>
          <p:cNvPr id="56" name="Group 55">
            <a:extLst>
              <a:ext uri="{FF2B5EF4-FFF2-40B4-BE49-F238E27FC236}">
                <a16:creationId xmlns:a16="http://schemas.microsoft.com/office/drawing/2014/main" id="{F606E564-083B-D54F-B19D-A22BF06B9AE6}"/>
              </a:ext>
            </a:extLst>
          </p:cNvPr>
          <p:cNvGrpSpPr/>
          <p:nvPr/>
        </p:nvGrpSpPr>
        <p:grpSpPr>
          <a:xfrm>
            <a:off x="555490" y="3916895"/>
            <a:ext cx="833400" cy="298080"/>
            <a:chOff x="555490" y="3916895"/>
            <a:chExt cx="833400" cy="298080"/>
          </a:xfrm>
        </p:grpSpPr>
        <mc:AlternateContent xmlns:mc="http://schemas.openxmlformats.org/markup-compatibility/2006" xmlns:p14="http://schemas.microsoft.com/office/powerpoint/2010/main">
          <mc:Choice Requires="p14">
            <p:contentPart p14:bwMode="auto" r:id="rId46">
              <p14:nvContentPartPr>
                <p14:cNvPr id="48" name="Ink 47">
                  <a:extLst>
                    <a:ext uri="{FF2B5EF4-FFF2-40B4-BE49-F238E27FC236}">
                      <a16:creationId xmlns:a16="http://schemas.microsoft.com/office/drawing/2014/main" id="{399C1266-92CC-9A46-A81A-FF93E599CB27}"/>
                    </a:ext>
                  </a:extLst>
                </p14:cNvPr>
                <p14:cNvContentPartPr/>
                <p14:nvPr/>
              </p14:nvContentPartPr>
              <p14:xfrm>
                <a:off x="555490" y="3996455"/>
                <a:ext cx="103680" cy="182880"/>
              </p14:xfrm>
            </p:contentPart>
          </mc:Choice>
          <mc:Fallback xmlns="">
            <p:pic>
              <p:nvPicPr>
                <p:cNvPr id="48" name="Ink 47">
                  <a:extLst>
                    <a:ext uri="{FF2B5EF4-FFF2-40B4-BE49-F238E27FC236}">
                      <a16:creationId xmlns:a16="http://schemas.microsoft.com/office/drawing/2014/main" id="{399C1266-92CC-9A46-A81A-FF93E599CB27}"/>
                    </a:ext>
                  </a:extLst>
                </p:cNvPr>
                <p:cNvPicPr/>
                <p:nvPr/>
              </p:nvPicPr>
              <p:blipFill>
                <a:blip r:embed="rId47"/>
                <a:stretch>
                  <a:fillRect/>
                </a:stretch>
              </p:blipFill>
              <p:spPr>
                <a:xfrm>
                  <a:off x="540010" y="3980975"/>
                  <a:ext cx="13428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9" name="Ink 48">
                  <a:extLst>
                    <a:ext uri="{FF2B5EF4-FFF2-40B4-BE49-F238E27FC236}">
                      <a16:creationId xmlns:a16="http://schemas.microsoft.com/office/drawing/2014/main" id="{3EE05B7B-142C-094D-8333-BB9AB45E5DAF}"/>
                    </a:ext>
                  </a:extLst>
                </p14:cNvPr>
                <p14:cNvContentPartPr/>
                <p14:nvPr/>
              </p14:nvContentPartPr>
              <p14:xfrm>
                <a:off x="555490" y="4012295"/>
                <a:ext cx="115560" cy="163080"/>
              </p14:xfrm>
            </p:contentPart>
          </mc:Choice>
          <mc:Fallback xmlns="">
            <p:pic>
              <p:nvPicPr>
                <p:cNvPr id="49" name="Ink 48">
                  <a:extLst>
                    <a:ext uri="{FF2B5EF4-FFF2-40B4-BE49-F238E27FC236}">
                      <a16:creationId xmlns:a16="http://schemas.microsoft.com/office/drawing/2014/main" id="{3EE05B7B-142C-094D-8333-BB9AB45E5DAF}"/>
                    </a:ext>
                  </a:extLst>
                </p:cNvPr>
                <p:cNvPicPr/>
                <p:nvPr/>
              </p:nvPicPr>
              <p:blipFill>
                <a:blip r:embed="rId49"/>
                <a:stretch>
                  <a:fillRect/>
                </a:stretch>
              </p:blipFill>
              <p:spPr>
                <a:xfrm>
                  <a:off x="540010" y="3996815"/>
                  <a:ext cx="14616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0" name="Ink 49">
                  <a:extLst>
                    <a:ext uri="{FF2B5EF4-FFF2-40B4-BE49-F238E27FC236}">
                      <a16:creationId xmlns:a16="http://schemas.microsoft.com/office/drawing/2014/main" id="{239100C9-F0BA-624B-A182-B4A6FDAF5C43}"/>
                    </a:ext>
                  </a:extLst>
                </p14:cNvPr>
                <p14:cNvContentPartPr/>
                <p14:nvPr/>
              </p14:nvContentPartPr>
              <p14:xfrm>
                <a:off x="821530" y="3992495"/>
                <a:ext cx="119520" cy="171000"/>
              </p14:xfrm>
            </p:contentPart>
          </mc:Choice>
          <mc:Fallback xmlns="">
            <p:pic>
              <p:nvPicPr>
                <p:cNvPr id="50" name="Ink 49">
                  <a:extLst>
                    <a:ext uri="{FF2B5EF4-FFF2-40B4-BE49-F238E27FC236}">
                      <a16:creationId xmlns:a16="http://schemas.microsoft.com/office/drawing/2014/main" id="{239100C9-F0BA-624B-A182-B4A6FDAF5C43}"/>
                    </a:ext>
                  </a:extLst>
                </p:cNvPr>
                <p:cNvPicPr/>
                <p:nvPr/>
              </p:nvPicPr>
              <p:blipFill>
                <a:blip r:embed="rId51"/>
                <a:stretch>
                  <a:fillRect/>
                </a:stretch>
              </p:blipFill>
              <p:spPr>
                <a:xfrm>
                  <a:off x="806050" y="3977015"/>
                  <a:ext cx="1501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1" name="Ink 50">
                  <a:extLst>
                    <a:ext uri="{FF2B5EF4-FFF2-40B4-BE49-F238E27FC236}">
                      <a16:creationId xmlns:a16="http://schemas.microsoft.com/office/drawing/2014/main" id="{641037FF-291F-5F4C-9FDF-63CAAD8214B2}"/>
                    </a:ext>
                  </a:extLst>
                </p14:cNvPr>
                <p14:cNvContentPartPr/>
                <p14:nvPr/>
              </p14:nvContentPartPr>
              <p14:xfrm>
                <a:off x="829450" y="4067735"/>
                <a:ext cx="75600" cy="36000"/>
              </p14:xfrm>
            </p:contentPart>
          </mc:Choice>
          <mc:Fallback xmlns="">
            <p:pic>
              <p:nvPicPr>
                <p:cNvPr id="51" name="Ink 50">
                  <a:extLst>
                    <a:ext uri="{FF2B5EF4-FFF2-40B4-BE49-F238E27FC236}">
                      <a16:creationId xmlns:a16="http://schemas.microsoft.com/office/drawing/2014/main" id="{641037FF-291F-5F4C-9FDF-63CAAD8214B2}"/>
                    </a:ext>
                  </a:extLst>
                </p:cNvPr>
                <p:cNvPicPr/>
                <p:nvPr/>
              </p:nvPicPr>
              <p:blipFill>
                <a:blip r:embed="rId53"/>
                <a:stretch>
                  <a:fillRect/>
                </a:stretch>
              </p:blipFill>
              <p:spPr>
                <a:xfrm>
                  <a:off x="814043" y="4052255"/>
                  <a:ext cx="106055"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3" name="Ink 52">
                  <a:extLst>
                    <a:ext uri="{FF2B5EF4-FFF2-40B4-BE49-F238E27FC236}">
                      <a16:creationId xmlns:a16="http://schemas.microsoft.com/office/drawing/2014/main" id="{1E8334C2-9339-8946-B49C-341DD8E8A7AF}"/>
                    </a:ext>
                  </a:extLst>
                </p14:cNvPr>
                <p14:cNvContentPartPr/>
                <p14:nvPr/>
              </p14:nvContentPartPr>
              <p14:xfrm>
                <a:off x="1052290" y="3916895"/>
                <a:ext cx="172440" cy="36000"/>
              </p14:xfrm>
            </p:contentPart>
          </mc:Choice>
          <mc:Fallback xmlns="">
            <p:pic>
              <p:nvPicPr>
                <p:cNvPr id="53" name="Ink 52">
                  <a:extLst>
                    <a:ext uri="{FF2B5EF4-FFF2-40B4-BE49-F238E27FC236}">
                      <a16:creationId xmlns:a16="http://schemas.microsoft.com/office/drawing/2014/main" id="{1E8334C2-9339-8946-B49C-341DD8E8A7AF}"/>
                    </a:ext>
                  </a:extLst>
                </p:cNvPr>
                <p:cNvPicPr/>
                <p:nvPr/>
              </p:nvPicPr>
              <p:blipFill>
                <a:blip r:embed="rId55"/>
                <a:stretch>
                  <a:fillRect/>
                </a:stretch>
              </p:blipFill>
              <p:spPr>
                <a:xfrm>
                  <a:off x="1036810" y="3901415"/>
                  <a:ext cx="20304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4" name="Ink 53">
                  <a:extLst>
                    <a:ext uri="{FF2B5EF4-FFF2-40B4-BE49-F238E27FC236}">
                      <a16:creationId xmlns:a16="http://schemas.microsoft.com/office/drawing/2014/main" id="{B68DBCE1-2CC4-D342-B7AA-E52FEEEE404C}"/>
                    </a:ext>
                  </a:extLst>
                </p14:cNvPr>
                <p14:cNvContentPartPr/>
                <p14:nvPr/>
              </p14:nvContentPartPr>
              <p14:xfrm>
                <a:off x="1055530" y="3968735"/>
                <a:ext cx="190800" cy="201960"/>
              </p14:xfrm>
            </p:contentPart>
          </mc:Choice>
          <mc:Fallback xmlns="">
            <p:pic>
              <p:nvPicPr>
                <p:cNvPr id="54" name="Ink 53">
                  <a:extLst>
                    <a:ext uri="{FF2B5EF4-FFF2-40B4-BE49-F238E27FC236}">
                      <a16:creationId xmlns:a16="http://schemas.microsoft.com/office/drawing/2014/main" id="{B68DBCE1-2CC4-D342-B7AA-E52FEEEE404C}"/>
                    </a:ext>
                  </a:extLst>
                </p:cNvPr>
                <p:cNvPicPr/>
                <p:nvPr/>
              </p:nvPicPr>
              <p:blipFill>
                <a:blip r:embed="rId57"/>
                <a:stretch>
                  <a:fillRect/>
                </a:stretch>
              </p:blipFill>
              <p:spPr>
                <a:xfrm>
                  <a:off x="1040079" y="3953255"/>
                  <a:ext cx="221342"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5" name="Ink 54">
                  <a:extLst>
                    <a:ext uri="{FF2B5EF4-FFF2-40B4-BE49-F238E27FC236}">
                      <a16:creationId xmlns:a16="http://schemas.microsoft.com/office/drawing/2014/main" id="{F56BB84C-5AB6-4C4B-BCA5-5EED7A285527}"/>
                    </a:ext>
                  </a:extLst>
                </p14:cNvPr>
                <p14:cNvContentPartPr/>
                <p14:nvPr/>
              </p14:nvContentPartPr>
              <p14:xfrm>
                <a:off x="1309330" y="4119215"/>
                <a:ext cx="79560" cy="95760"/>
              </p14:xfrm>
            </p:contentPart>
          </mc:Choice>
          <mc:Fallback xmlns="">
            <p:pic>
              <p:nvPicPr>
                <p:cNvPr id="55" name="Ink 54">
                  <a:extLst>
                    <a:ext uri="{FF2B5EF4-FFF2-40B4-BE49-F238E27FC236}">
                      <a16:creationId xmlns:a16="http://schemas.microsoft.com/office/drawing/2014/main" id="{F56BB84C-5AB6-4C4B-BCA5-5EED7A285527}"/>
                    </a:ext>
                  </a:extLst>
                </p:cNvPr>
                <p:cNvPicPr/>
                <p:nvPr/>
              </p:nvPicPr>
              <p:blipFill>
                <a:blip r:embed="rId59"/>
                <a:stretch>
                  <a:fillRect/>
                </a:stretch>
              </p:blipFill>
              <p:spPr>
                <a:xfrm>
                  <a:off x="1293850" y="4103735"/>
                  <a:ext cx="110160" cy="126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0">
            <p14:nvContentPartPr>
              <p14:cNvPr id="57" name="Ink 56">
                <a:extLst>
                  <a:ext uri="{FF2B5EF4-FFF2-40B4-BE49-F238E27FC236}">
                    <a16:creationId xmlns:a16="http://schemas.microsoft.com/office/drawing/2014/main" id="{D245851F-A9D2-A845-90E1-2D0D6873B0A1}"/>
                  </a:ext>
                </a:extLst>
              </p14:cNvPr>
              <p14:cNvContentPartPr/>
              <p14:nvPr/>
            </p14:nvContentPartPr>
            <p14:xfrm>
              <a:off x="1946890" y="3024095"/>
              <a:ext cx="299880" cy="1611720"/>
            </p14:xfrm>
          </p:contentPart>
        </mc:Choice>
        <mc:Fallback xmlns="">
          <p:pic>
            <p:nvPicPr>
              <p:cNvPr id="57" name="Ink 56">
                <a:extLst>
                  <a:ext uri="{FF2B5EF4-FFF2-40B4-BE49-F238E27FC236}">
                    <a16:creationId xmlns:a16="http://schemas.microsoft.com/office/drawing/2014/main" id="{D245851F-A9D2-A845-90E1-2D0D6873B0A1}"/>
                  </a:ext>
                </a:extLst>
              </p:cNvPr>
              <p:cNvPicPr/>
              <p:nvPr/>
            </p:nvPicPr>
            <p:blipFill>
              <a:blip r:embed="rId61"/>
              <a:stretch>
                <a:fillRect/>
              </a:stretch>
            </p:blipFill>
            <p:spPr>
              <a:xfrm>
                <a:off x="1931410" y="3008615"/>
                <a:ext cx="330480" cy="1642320"/>
              </a:xfrm>
              <a:prstGeom prst="rect">
                <a:avLst/>
              </a:prstGeom>
            </p:spPr>
          </p:pic>
        </mc:Fallback>
      </mc:AlternateContent>
      <p:grpSp>
        <p:nvGrpSpPr>
          <p:cNvPr id="60" name="Group 59">
            <a:extLst>
              <a:ext uri="{FF2B5EF4-FFF2-40B4-BE49-F238E27FC236}">
                <a16:creationId xmlns:a16="http://schemas.microsoft.com/office/drawing/2014/main" id="{AF8C11E5-F086-F140-B696-8D11E0519E5D}"/>
              </a:ext>
            </a:extLst>
          </p:cNvPr>
          <p:cNvGrpSpPr/>
          <p:nvPr/>
        </p:nvGrpSpPr>
        <p:grpSpPr>
          <a:xfrm>
            <a:off x="5393890" y="3365375"/>
            <a:ext cx="2297880" cy="67680"/>
            <a:chOff x="5393890" y="3365375"/>
            <a:chExt cx="2297880" cy="67680"/>
          </a:xfrm>
        </p:grpSpPr>
        <mc:AlternateContent xmlns:mc="http://schemas.openxmlformats.org/markup-compatibility/2006" xmlns:p14="http://schemas.microsoft.com/office/powerpoint/2010/main">
          <mc:Choice Requires="p14">
            <p:contentPart p14:bwMode="auto" r:id="rId62">
              <p14:nvContentPartPr>
                <p14:cNvPr id="58" name="Ink 57">
                  <a:extLst>
                    <a:ext uri="{FF2B5EF4-FFF2-40B4-BE49-F238E27FC236}">
                      <a16:creationId xmlns:a16="http://schemas.microsoft.com/office/drawing/2014/main" id="{A2C3CEB8-534A-B549-A4C7-13552C2803BD}"/>
                    </a:ext>
                  </a:extLst>
                </p14:cNvPr>
                <p14:cNvContentPartPr/>
                <p14:nvPr/>
              </p14:nvContentPartPr>
              <p14:xfrm>
                <a:off x="5393890" y="3365375"/>
                <a:ext cx="1361160" cy="39960"/>
              </p14:xfrm>
            </p:contentPart>
          </mc:Choice>
          <mc:Fallback xmlns="">
            <p:pic>
              <p:nvPicPr>
                <p:cNvPr id="58" name="Ink 57">
                  <a:extLst>
                    <a:ext uri="{FF2B5EF4-FFF2-40B4-BE49-F238E27FC236}">
                      <a16:creationId xmlns:a16="http://schemas.microsoft.com/office/drawing/2014/main" id="{A2C3CEB8-534A-B549-A4C7-13552C2803BD}"/>
                    </a:ext>
                  </a:extLst>
                </p:cNvPr>
                <p:cNvPicPr/>
                <p:nvPr/>
              </p:nvPicPr>
              <p:blipFill>
                <a:blip r:embed="rId63"/>
                <a:stretch>
                  <a:fillRect/>
                </a:stretch>
              </p:blipFill>
              <p:spPr>
                <a:xfrm>
                  <a:off x="5378410" y="3350033"/>
                  <a:ext cx="1391760" cy="70287"/>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9" name="Ink 58">
                  <a:extLst>
                    <a:ext uri="{FF2B5EF4-FFF2-40B4-BE49-F238E27FC236}">
                      <a16:creationId xmlns:a16="http://schemas.microsoft.com/office/drawing/2014/main" id="{786CC8D3-35BC-D443-8871-2015A677C1E0}"/>
                    </a:ext>
                  </a:extLst>
                </p14:cNvPr>
                <p14:cNvContentPartPr/>
                <p14:nvPr/>
              </p14:nvContentPartPr>
              <p14:xfrm>
                <a:off x="6873850" y="3401015"/>
                <a:ext cx="817920" cy="32040"/>
              </p14:xfrm>
            </p:contentPart>
          </mc:Choice>
          <mc:Fallback xmlns="">
            <p:pic>
              <p:nvPicPr>
                <p:cNvPr id="59" name="Ink 58">
                  <a:extLst>
                    <a:ext uri="{FF2B5EF4-FFF2-40B4-BE49-F238E27FC236}">
                      <a16:creationId xmlns:a16="http://schemas.microsoft.com/office/drawing/2014/main" id="{786CC8D3-35BC-D443-8871-2015A677C1E0}"/>
                    </a:ext>
                  </a:extLst>
                </p:cNvPr>
                <p:cNvPicPr/>
                <p:nvPr/>
              </p:nvPicPr>
              <p:blipFill>
                <a:blip r:embed="rId65"/>
                <a:stretch>
                  <a:fillRect/>
                </a:stretch>
              </p:blipFill>
              <p:spPr>
                <a:xfrm>
                  <a:off x="6858370" y="3385535"/>
                  <a:ext cx="848520" cy="62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6">
            <p14:nvContentPartPr>
              <p14:cNvPr id="61" name="Ink 60">
                <a:extLst>
                  <a:ext uri="{FF2B5EF4-FFF2-40B4-BE49-F238E27FC236}">
                    <a16:creationId xmlns:a16="http://schemas.microsoft.com/office/drawing/2014/main" id="{F8E7CAFF-1C9F-7045-AA94-BB747DB21EDE}"/>
                  </a:ext>
                </a:extLst>
              </p14:cNvPr>
              <p14:cNvContentPartPr/>
              <p14:nvPr/>
            </p14:nvContentPartPr>
            <p14:xfrm>
              <a:off x="2973860" y="1677289"/>
              <a:ext cx="65880" cy="145800"/>
            </p14:xfrm>
          </p:contentPart>
        </mc:Choice>
        <mc:Fallback xmlns="">
          <p:pic>
            <p:nvPicPr>
              <p:cNvPr id="61" name="Ink 60">
                <a:extLst>
                  <a:ext uri="{FF2B5EF4-FFF2-40B4-BE49-F238E27FC236}">
                    <a16:creationId xmlns:a16="http://schemas.microsoft.com/office/drawing/2014/main" id="{F8E7CAFF-1C9F-7045-AA94-BB747DB21EDE}"/>
                  </a:ext>
                </a:extLst>
              </p:cNvPr>
              <p:cNvPicPr/>
              <p:nvPr/>
            </p:nvPicPr>
            <p:blipFill>
              <a:blip r:embed="rId67"/>
              <a:stretch>
                <a:fillRect/>
              </a:stretch>
            </p:blipFill>
            <p:spPr>
              <a:xfrm>
                <a:off x="2966300" y="1669729"/>
                <a:ext cx="81000" cy="160920"/>
              </a:xfrm>
              <a:prstGeom prst="rect">
                <a:avLst/>
              </a:prstGeom>
            </p:spPr>
          </p:pic>
        </mc:Fallback>
      </mc:AlternateContent>
      <p:grpSp>
        <p:nvGrpSpPr>
          <p:cNvPr id="83" name="Group 82">
            <a:extLst>
              <a:ext uri="{FF2B5EF4-FFF2-40B4-BE49-F238E27FC236}">
                <a16:creationId xmlns:a16="http://schemas.microsoft.com/office/drawing/2014/main" id="{242FB170-22EF-144F-9591-2C58E162971B}"/>
              </a:ext>
            </a:extLst>
          </p:cNvPr>
          <p:cNvGrpSpPr/>
          <p:nvPr/>
        </p:nvGrpSpPr>
        <p:grpSpPr>
          <a:xfrm>
            <a:off x="3091220" y="1463089"/>
            <a:ext cx="1093680" cy="410760"/>
            <a:chOff x="3091220" y="1463089"/>
            <a:chExt cx="1093680" cy="410760"/>
          </a:xfrm>
        </p:grpSpPr>
        <mc:AlternateContent xmlns:mc="http://schemas.openxmlformats.org/markup-compatibility/2006" xmlns:p14="http://schemas.microsoft.com/office/powerpoint/2010/main">
          <mc:Choice Requires="p14">
            <p:contentPart p14:bwMode="auto" r:id="rId68">
              <p14:nvContentPartPr>
                <p14:cNvPr id="62" name="Ink 61">
                  <a:extLst>
                    <a:ext uri="{FF2B5EF4-FFF2-40B4-BE49-F238E27FC236}">
                      <a16:creationId xmlns:a16="http://schemas.microsoft.com/office/drawing/2014/main" id="{8C75537E-6240-6A4A-9E44-F091C48ADFAE}"/>
                    </a:ext>
                  </a:extLst>
                </p14:cNvPr>
                <p14:cNvContentPartPr/>
                <p14:nvPr/>
              </p14:nvContentPartPr>
              <p14:xfrm>
                <a:off x="3091220" y="1537609"/>
                <a:ext cx="525600" cy="162720"/>
              </p14:xfrm>
            </p:contentPart>
          </mc:Choice>
          <mc:Fallback xmlns="">
            <p:pic>
              <p:nvPicPr>
                <p:cNvPr id="62" name="Ink 61">
                  <a:extLst>
                    <a:ext uri="{FF2B5EF4-FFF2-40B4-BE49-F238E27FC236}">
                      <a16:creationId xmlns:a16="http://schemas.microsoft.com/office/drawing/2014/main" id="{8C75537E-6240-6A4A-9E44-F091C48ADFAE}"/>
                    </a:ext>
                  </a:extLst>
                </p:cNvPr>
                <p:cNvPicPr/>
                <p:nvPr/>
              </p:nvPicPr>
              <p:blipFill>
                <a:blip r:embed="rId69"/>
                <a:stretch>
                  <a:fillRect/>
                </a:stretch>
              </p:blipFill>
              <p:spPr>
                <a:xfrm>
                  <a:off x="3083655" y="1530049"/>
                  <a:ext cx="54073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3" name="Ink 62">
                  <a:extLst>
                    <a:ext uri="{FF2B5EF4-FFF2-40B4-BE49-F238E27FC236}">
                      <a16:creationId xmlns:a16="http://schemas.microsoft.com/office/drawing/2014/main" id="{C26943DD-66DB-1D4F-A0BD-2080AE5C303D}"/>
                    </a:ext>
                  </a:extLst>
                </p14:cNvPr>
                <p14:cNvContentPartPr/>
                <p14:nvPr/>
              </p14:nvContentPartPr>
              <p14:xfrm>
                <a:off x="3587300" y="1521769"/>
                <a:ext cx="59040" cy="63360"/>
              </p14:xfrm>
            </p:contentPart>
          </mc:Choice>
          <mc:Fallback xmlns="">
            <p:pic>
              <p:nvPicPr>
                <p:cNvPr id="63" name="Ink 62">
                  <a:extLst>
                    <a:ext uri="{FF2B5EF4-FFF2-40B4-BE49-F238E27FC236}">
                      <a16:creationId xmlns:a16="http://schemas.microsoft.com/office/drawing/2014/main" id="{C26943DD-66DB-1D4F-A0BD-2080AE5C303D}"/>
                    </a:ext>
                  </a:extLst>
                </p:cNvPr>
                <p:cNvPicPr/>
                <p:nvPr/>
              </p:nvPicPr>
              <p:blipFill>
                <a:blip r:embed="rId71"/>
                <a:stretch>
                  <a:fillRect/>
                </a:stretch>
              </p:blipFill>
              <p:spPr>
                <a:xfrm>
                  <a:off x="3579694" y="1514209"/>
                  <a:ext cx="74253"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5" name="Ink 64">
                  <a:extLst>
                    <a:ext uri="{FF2B5EF4-FFF2-40B4-BE49-F238E27FC236}">
                      <a16:creationId xmlns:a16="http://schemas.microsoft.com/office/drawing/2014/main" id="{089275E4-109C-9C48-8A40-F960815B8205}"/>
                    </a:ext>
                  </a:extLst>
                </p14:cNvPr>
                <p14:cNvContentPartPr/>
                <p14:nvPr/>
              </p14:nvContentPartPr>
              <p14:xfrm>
                <a:off x="3230900" y="1487929"/>
                <a:ext cx="36360" cy="53280"/>
              </p14:xfrm>
            </p:contentPart>
          </mc:Choice>
          <mc:Fallback xmlns="">
            <p:pic>
              <p:nvPicPr>
                <p:cNvPr id="65" name="Ink 64">
                  <a:extLst>
                    <a:ext uri="{FF2B5EF4-FFF2-40B4-BE49-F238E27FC236}">
                      <a16:creationId xmlns:a16="http://schemas.microsoft.com/office/drawing/2014/main" id="{089275E4-109C-9C48-8A40-F960815B8205}"/>
                    </a:ext>
                  </a:extLst>
                </p:cNvPr>
                <p:cNvPicPr/>
                <p:nvPr/>
              </p:nvPicPr>
              <p:blipFill>
                <a:blip r:embed="rId73"/>
                <a:stretch>
                  <a:fillRect/>
                </a:stretch>
              </p:blipFill>
              <p:spPr>
                <a:xfrm>
                  <a:off x="3223340" y="1480369"/>
                  <a:ext cx="5148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6" name="Ink 65">
                  <a:extLst>
                    <a:ext uri="{FF2B5EF4-FFF2-40B4-BE49-F238E27FC236}">
                      <a16:creationId xmlns:a16="http://schemas.microsoft.com/office/drawing/2014/main" id="{43E41C7C-A5A4-9A48-9407-310D67CE7601}"/>
                    </a:ext>
                  </a:extLst>
                </p14:cNvPr>
                <p14:cNvContentPartPr/>
                <p14:nvPr/>
              </p14:nvContentPartPr>
              <p14:xfrm>
                <a:off x="3276260" y="1463089"/>
                <a:ext cx="41040" cy="52200"/>
              </p14:xfrm>
            </p:contentPart>
          </mc:Choice>
          <mc:Fallback xmlns="">
            <p:pic>
              <p:nvPicPr>
                <p:cNvPr id="66" name="Ink 65">
                  <a:extLst>
                    <a:ext uri="{FF2B5EF4-FFF2-40B4-BE49-F238E27FC236}">
                      <a16:creationId xmlns:a16="http://schemas.microsoft.com/office/drawing/2014/main" id="{43E41C7C-A5A4-9A48-9407-310D67CE7601}"/>
                    </a:ext>
                  </a:extLst>
                </p:cNvPr>
                <p:cNvPicPr/>
                <p:nvPr/>
              </p:nvPicPr>
              <p:blipFill>
                <a:blip r:embed="rId75"/>
                <a:stretch>
                  <a:fillRect/>
                </a:stretch>
              </p:blipFill>
              <p:spPr>
                <a:xfrm>
                  <a:off x="3268700" y="1455529"/>
                  <a:ext cx="5616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8" name="Ink 67">
                  <a:extLst>
                    <a:ext uri="{FF2B5EF4-FFF2-40B4-BE49-F238E27FC236}">
                      <a16:creationId xmlns:a16="http://schemas.microsoft.com/office/drawing/2014/main" id="{0CE4FFC7-8450-4A44-A076-F0061EE24C9B}"/>
                    </a:ext>
                  </a:extLst>
                </p14:cNvPr>
                <p14:cNvContentPartPr/>
                <p14:nvPr/>
              </p14:nvContentPartPr>
              <p14:xfrm>
                <a:off x="3630500" y="1650289"/>
                <a:ext cx="65160" cy="126720"/>
              </p14:xfrm>
            </p:contentPart>
          </mc:Choice>
          <mc:Fallback xmlns="">
            <p:pic>
              <p:nvPicPr>
                <p:cNvPr id="68" name="Ink 67">
                  <a:extLst>
                    <a:ext uri="{FF2B5EF4-FFF2-40B4-BE49-F238E27FC236}">
                      <a16:creationId xmlns:a16="http://schemas.microsoft.com/office/drawing/2014/main" id="{0CE4FFC7-8450-4A44-A076-F0061EE24C9B}"/>
                    </a:ext>
                  </a:extLst>
                </p:cNvPr>
                <p:cNvPicPr/>
                <p:nvPr/>
              </p:nvPicPr>
              <p:blipFill>
                <a:blip r:embed="rId77"/>
                <a:stretch>
                  <a:fillRect/>
                </a:stretch>
              </p:blipFill>
              <p:spPr>
                <a:xfrm>
                  <a:off x="3622940" y="1642729"/>
                  <a:ext cx="8028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0" name="Ink 69">
                  <a:extLst>
                    <a:ext uri="{FF2B5EF4-FFF2-40B4-BE49-F238E27FC236}">
                      <a16:creationId xmlns:a16="http://schemas.microsoft.com/office/drawing/2014/main" id="{8B4B8A18-A156-9142-B032-CF7B64D27FE4}"/>
                    </a:ext>
                  </a:extLst>
                </p14:cNvPr>
                <p14:cNvContentPartPr/>
                <p14:nvPr/>
              </p14:nvContentPartPr>
              <p14:xfrm>
                <a:off x="3720500" y="1801489"/>
                <a:ext cx="7200" cy="23040"/>
              </p14:xfrm>
            </p:contentPart>
          </mc:Choice>
          <mc:Fallback xmlns="">
            <p:pic>
              <p:nvPicPr>
                <p:cNvPr id="70" name="Ink 69">
                  <a:extLst>
                    <a:ext uri="{FF2B5EF4-FFF2-40B4-BE49-F238E27FC236}">
                      <a16:creationId xmlns:a16="http://schemas.microsoft.com/office/drawing/2014/main" id="{8B4B8A18-A156-9142-B032-CF7B64D27FE4}"/>
                    </a:ext>
                  </a:extLst>
                </p:cNvPr>
                <p:cNvPicPr/>
                <p:nvPr/>
              </p:nvPicPr>
              <p:blipFill>
                <a:blip r:embed="rId79"/>
                <a:stretch>
                  <a:fillRect/>
                </a:stretch>
              </p:blipFill>
              <p:spPr>
                <a:xfrm>
                  <a:off x="3712940" y="1793929"/>
                  <a:ext cx="223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2" name="Ink 71">
                  <a:extLst>
                    <a:ext uri="{FF2B5EF4-FFF2-40B4-BE49-F238E27FC236}">
                      <a16:creationId xmlns:a16="http://schemas.microsoft.com/office/drawing/2014/main" id="{2906705F-D596-8F4B-B09E-4685A4C2AD3C}"/>
                    </a:ext>
                  </a:extLst>
                </p14:cNvPr>
                <p14:cNvContentPartPr/>
                <p14:nvPr/>
              </p14:nvContentPartPr>
              <p14:xfrm>
                <a:off x="3785660" y="1643809"/>
                <a:ext cx="43200" cy="203400"/>
              </p14:xfrm>
            </p:contentPart>
          </mc:Choice>
          <mc:Fallback xmlns="">
            <p:pic>
              <p:nvPicPr>
                <p:cNvPr id="72" name="Ink 71">
                  <a:extLst>
                    <a:ext uri="{FF2B5EF4-FFF2-40B4-BE49-F238E27FC236}">
                      <a16:creationId xmlns:a16="http://schemas.microsoft.com/office/drawing/2014/main" id="{2906705F-D596-8F4B-B09E-4685A4C2AD3C}"/>
                    </a:ext>
                  </a:extLst>
                </p:cNvPr>
                <p:cNvPicPr/>
                <p:nvPr/>
              </p:nvPicPr>
              <p:blipFill>
                <a:blip r:embed="rId81"/>
                <a:stretch>
                  <a:fillRect/>
                </a:stretch>
              </p:blipFill>
              <p:spPr>
                <a:xfrm>
                  <a:off x="3778100" y="1636249"/>
                  <a:ext cx="5832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4" name="Ink 73">
                  <a:extLst>
                    <a:ext uri="{FF2B5EF4-FFF2-40B4-BE49-F238E27FC236}">
                      <a16:creationId xmlns:a16="http://schemas.microsoft.com/office/drawing/2014/main" id="{41E3FB04-7A68-5545-8A8B-3EB1759FFFAF}"/>
                    </a:ext>
                  </a:extLst>
                </p14:cNvPr>
                <p14:cNvContentPartPr/>
                <p14:nvPr/>
              </p14:nvContentPartPr>
              <p14:xfrm>
                <a:off x="3860180" y="1684129"/>
                <a:ext cx="32040" cy="133560"/>
              </p14:xfrm>
            </p:contentPart>
          </mc:Choice>
          <mc:Fallback xmlns="">
            <p:pic>
              <p:nvPicPr>
                <p:cNvPr id="74" name="Ink 73">
                  <a:extLst>
                    <a:ext uri="{FF2B5EF4-FFF2-40B4-BE49-F238E27FC236}">
                      <a16:creationId xmlns:a16="http://schemas.microsoft.com/office/drawing/2014/main" id="{41E3FB04-7A68-5545-8A8B-3EB1759FFFAF}"/>
                    </a:ext>
                  </a:extLst>
                </p:cNvPr>
                <p:cNvPicPr/>
                <p:nvPr/>
              </p:nvPicPr>
              <p:blipFill>
                <a:blip r:embed="rId83"/>
                <a:stretch>
                  <a:fillRect/>
                </a:stretch>
              </p:blipFill>
              <p:spPr>
                <a:xfrm>
                  <a:off x="3852534" y="1676549"/>
                  <a:ext cx="47332" cy="148721"/>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6" name="Ink 75">
                  <a:extLst>
                    <a:ext uri="{FF2B5EF4-FFF2-40B4-BE49-F238E27FC236}">
                      <a16:creationId xmlns:a16="http://schemas.microsoft.com/office/drawing/2014/main" id="{E049E0C3-0BA8-9C4E-AF5D-C40BD1B241FE}"/>
                    </a:ext>
                  </a:extLst>
                </p14:cNvPr>
                <p14:cNvContentPartPr/>
                <p14:nvPr/>
              </p14:nvContentPartPr>
              <p14:xfrm>
                <a:off x="3923900" y="1727689"/>
                <a:ext cx="51840" cy="130320"/>
              </p14:xfrm>
            </p:contentPart>
          </mc:Choice>
          <mc:Fallback xmlns="">
            <p:pic>
              <p:nvPicPr>
                <p:cNvPr id="76" name="Ink 75">
                  <a:extLst>
                    <a:ext uri="{FF2B5EF4-FFF2-40B4-BE49-F238E27FC236}">
                      <a16:creationId xmlns:a16="http://schemas.microsoft.com/office/drawing/2014/main" id="{E049E0C3-0BA8-9C4E-AF5D-C40BD1B241FE}"/>
                    </a:ext>
                  </a:extLst>
                </p:cNvPr>
                <p:cNvPicPr/>
                <p:nvPr/>
              </p:nvPicPr>
              <p:blipFill>
                <a:blip r:embed="rId85"/>
                <a:stretch>
                  <a:fillRect/>
                </a:stretch>
              </p:blipFill>
              <p:spPr>
                <a:xfrm>
                  <a:off x="3916340" y="1720129"/>
                  <a:ext cx="6696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7" name="Ink 76">
                  <a:extLst>
                    <a:ext uri="{FF2B5EF4-FFF2-40B4-BE49-F238E27FC236}">
                      <a16:creationId xmlns:a16="http://schemas.microsoft.com/office/drawing/2014/main" id="{8224D579-D72B-D54A-BD7A-C19B3DD619A7}"/>
                    </a:ext>
                  </a:extLst>
                </p14:cNvPr>
                <p14:cNvContentPartPr/>
                <p14:nvPr/>
              </p14:nvContentPartPr>
              <p14:xfrm>
                <a:off x="3997700" y="1808329"/>
                <a:ext cx="11520" cy="25200"/>
              </p14:xfrm>
            </p:contentPart>
          </mc:Choice>
          <mc:Fallback xmlns="">
            <p:pic>
              <p:nvPicPr>
                <p:cNvPr id="77" name="Ink 76">
                  <a:extLst>
                    <a:ext uri="{FF2B5EF4-FFF2-40B4-BE49-F238E27FC236}">
                      <a16:creationId xmlns:a16="http://schemas.microsoft.com/office/drawing/2014/main" id="{8224D579-D72B-D54A-BD7A-C19B3DD619A7}"/>
                    </a:ext>
                  </a:extLst>
                </p:cNvPr>
                <p:cNvPicPr/>
                <p:nvPr/>
              </p:nvPicPr>
              <p:blipFill>
                <a:blip r:embed="rId87"/>
                <a:stretch>
                  <a:fillRect/>
                </a:stretch>
              </p:blipFill>
              <p:spPr>
                <a:xfrm>
                  <a:off x="3990140" y="1800769"/>
                  <a:ext cx="266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8" name="Ink 77">
                  <a:extLst>
                    <a:ext uri="{FF2B5EF4-FFF2-40B4-BE49-F238E27FC236}">
                      <a16:creationId xmlns:a16="http://schemas.microsoft.com/office/drawing/2014/main" id="{97921E2D-E16A-EB4E-9818-BA525CD8BD7F}"/>
                    </a:ext>
                  </a:extLst>
                </p14:cNvPr>
                <p14:cNvContentPartPr/>
                <p14:nvPr/>
              </p14:nvContentPartPr>
              <p14:xfrm>
                <a:off x="4029380" y="1747489"/>
                <a:ext cx="50040" cy="65880"/>
              </p14:xfrm>
            </p:contentPart>
          </mc:Choice>
          <mc:Fallback xmlns="">
            <p:pic>
              <p:nvPicPr>
                <p:cNvPr id="78" name="Ink 77">
                  <a:extLst>
                    <a:ext uri="{FF2B5EF4-FFF2-40B4-BE49-F238E27FC236}">
                      <a16:creationId xmlns:a16="http://schemas.microsoft.com/office/drawing/2014/main" id="{97921E2D-E16A-EB4E-9818-BA525CD8BD7F}"/>
                    </a:ext>
                  </a:extLst>
                </p:cNvPr>
                <p:cNvPicPr/>
                <p:nvPr/>
              </p:nvPicPr>
              <p:blipFill>
                <a:blip r:embed="rId89"/>
                <a:stretch>
                  <a:fillRect/>
                </a:stretch>
              </p:blipFill>
              <p:spPr>
                <a:xfrm>
                  <a:off x="4021820" y="1739929"/>
                  <a:ext cx="6516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9" name="Ink 78">
                  <a:extLst>
                    <a:ext uri="{FF2B5EF4-FFF2-40B4-BE49-F238E27FC236}">
                      <a16:creationId xmlns:a16="http://schemas.microsoft.com/office/drawing/2014/main" id="{91FC580B-F5E5-BF4E-AB90-185BBD70CED1}"/>
                    </a:ext>
                  </a:extLst>
                </p14:cNvPr>
                <p14:cNvContentPartPr/>
                <p14:nvPr/>
              </p14:nvContentPartPr>
              <p14:xfrm>
                <a:off x="4031540" y="1768369"/>
                <a:ext cx="36360" cy="40320"/>
              </p14:xfrm>
            </p:contentPart>
          </mc:Choice>
          <mc:Fallback xmlns="">
            <p:pic>
              <p:nvPicPr>
                <p:cNvPr id="79" name="Ink 78">
                  <a:extLst>
                    <a:ext uri="{FF2B5EF4-FFF2-40B4-BE49-F238E27FC236}">
                      <a16:creationId xmlns:a16="http://schemas.microsoft.com/office/drawing/2014/main" id="{91FC580B-F5E5-BF4E-AB90-185BBD70CED1}"/>
                    </a:ext>
                  </a:extLst>
                </p:cNvPr>
                <p:cNvPicPr/>
                <p:nvPr/>
              </p:nvPicPr>
              <p:blipFill>
                <a:blip r:embed="rId91"/>
                <a:stretch>
                  <a:fillRect/>
                </a:stretch>
              </p:blipFill>
              <p:spPr>
                <a:xfrm>
                  <a:off x="4023980" y="1760741"/>
                  <a:ext cx="51480" cy="55576"/>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81" name="Ink 80">
                  <a:extLst>
                    <a:ext uri="{FF2B5EF4-FFF2-40B4-BE49-F238E27FC236}">
                      <a16:creationId xmlns:a16="http://schemas.microsoft.com/office/drawing/2014/main" id="{D7CCCE94-260A-AF45-ACD4-53E148FF800B}"/>
                    </a:ext>
                  </a:extLst>
                </p14:cNvPr>
                <p14:cNvContentPartPr/>
                <p14:nvPr/>
              </p14:nvContentPartPr>
              <p14:xfrm>
                <a:off x="4106060" y="1722649"/>
                <a:ext cx="27360" cy="94680"/>
              </p14:xfrm>
            </p:contentPart>
          </mc:Choice>
          <mc:Fallback xmlns="">
            <p:pic>
              <p:nvPicPr>
                <p:cNvPr id="81" name="Ink 80">
                  <a:extLst>
                    <a:ext uri="{FF2B5EF4-FFF2-40B4-BE49-F238E27FC236}">
                      <a16:creationId xmlns:a16="http://schemas.microsoft.com/office/drawing/2014/main" id="{D7CCCE94-260A-AF45-ACD4-53E148FF800B}"/>
                    </a:ext>
                  </a:extLst>
                </p:cNvPr>
                <p:cNvPicPr/>
                <p:nvPr/>
              </p:nvPicPr>
              <p:blipFill>
                <a:blip r:embed="rId93"/>
                <a:stretch>
                  <a:fillRect/>
                </a:stretch>
              </p:blipFill>
              <p:spPr>
                <a:xfrm>
                  <a:off x="4098500" y="1715089"/>
                  <a:ext cx="424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82" name="Ink 81">
                  <a:extLst>
                    <a:ext uri="{FF2B5EF4-FFF2-40B4-BE49-F238E27FC236}">
                      <a16:creationId xmlns:a16="http://schemas.microsoft.com/office/drawing/2014/main" id="{F2459C0E-77C0-C244-A3F9-CBE18A10959C}"/>
                    </a:ext>
                  </a:extLst>
                </p14:cNvPr>
                <p14:cNvContentPartPr/>
                <p14:nvPr/>
              </p14:nvContentPartPr>
              <p14:xfrm>
                <a:off x="4146380" y="1681969"/>
                <a:ext cx="38520" cy="191880"/>
              </p14:xfrm>
            </p:contentPart>
          </mc:Choice>
          <mc:Fallback xmlns="">
            <p:pic>
              <p:nvPicPr>
                <p:cNvPr id="82" name="Ink 81">
                  <a:extLst>
                    <a:ext uri="{FF2B5EF4-FFF2-40B4-BE49-F238E27FC236}">
                      <a16:creationId xmlns:a16="http://schemas.microsoft.com/office/drawing/2014/main" id="{F2459C0E-77C0-C244-A3F9-CBE18A10959C}"/>
                    </a:ext>
                  </a:extLst>
                </p:cNvPr>
                <p:cNvPicPr/>
                <p:nvPr/>
              </p:nvPicPr>
              <p:blipFill>
                <a:blip r:embed="rId95"/>
                <a:stretch>
                  <a:fillRect/>
                </a:stretch>
              </p:blipFill>
              <p:spPr>
                <a:xfrm>
                  <a:off x="4138820" y="1674423"/>
                  <a:ext cx="53640" cy="20697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6">
            <p14:nvContentPartPr>
              <p14:cNvPr id="91" name="Ink 90">
                <a:extLst>
                  <a:ext uri="{FF2B5EF4-FFF2-40B4-BE49-F238E27FC236}">
                    <a16:creationId xmlns:a16="http://schemas.microsoft.com/office/drawing/2014/main" id="{9C4081C8-E2BB-F540-8F3D-F48085E437E6}"/>
                  </a:ext>
                </a:extLst>
              </p14:cNvPr>
              <p14:cNvContentPartPr/>
              <p14:nvPr/>
            </p14:nvContentPartPr>
            <p14:xfrm>
              <a:off x="2827866" y="3095557"/>
              <a:ext cx="69120" cy="147600"/>
            </p14:xfrm>
          </p:contentPart>
        </mc:Choice>
        <mc:Fallback xmlns="">
          <p:pic>
            <p:nvPicPr>
              <p:cNvPr id="91" name="Ink 90">
                <a:extLst>
                  <a:ext uri="{FF2B5EF4-FFF2-40B4-BE49-F238E27FC236}">
                    <a16:creationId xmlns:a16="http://schemas.microsoft.com/office/drawing/2014/main" id="{9C4081C8-E2BB-F540-8F3D-F48085E437E6}"/>
                  </a:ext>
                </a:extLst>
              </p:cNvPr>
              <p:cNvPicPr/>
              <p:nvPr/>
            </p:nvPicPr>
            <p:blipFill>
              <a:blip r:embed="rId97"/>
              <a:stretch>
                <a:fillRect/>
              </a:stretch>
            </p:blipFill>
            <p:spPr>
              <a:xfrm>
                <a:off x="2820306" y="3087997"/>
                <a:ext cx="842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0" name="Ink 99">
                <a:extLst>
                  <a:ext uri="{FF2B5EF4-FFF2-40B4-BE49-F238E27FC236}">
                    <a16:creationId xmlns:a16="http://schemas.microsoft.com/office/drawing/2014/main" id="{7E24A518-D69A-694B-ABEC-E7FFD59E6F38}"/>
                  </a:ext>
                </a:extLst>
              </p14:cNvPr>
              <p14:cNvContentPartPr/>
              <p14:nvPr/>
            </p14:nvContentPartPr>
            <p14:xfrm>
              <a:off x="2640306" y="3029317"/>
              <a:ext cx="56880" cy="214560"/>
            </p14:xfrm>
          </p:contentPart>
        </mc:Choice>
        <mc:Fallback xmlns="">
          <p:pic>
            <p:nvPicPr>
              <p:cNvPr id="100" name="Ink 99">
                <a:extLst>
                  <a:ext uri="{FF2B5EF4-FFF2-40B4-BE49-F238E27FC236}">
                    <a16:creationId xmlns:a16="http://schemas.microsoft.com/office/drawing/2014/main" id="{7E24A518-D69A-694B-ABEC-E7FFD59E6F38}"/>
                  </a:ext>
                </a:extLst>
              </p:cNvPr>
              <p:cNvPicPr/>
              <p:nvPr/>
            </p:nvPicPr>
            <p:blipFill>
              <a:blip r:embed="rId99"/>
              <a:stretch>
                <a:fillRect/>
              </a:stretch>
            </p:blipFill>
            <p:spPr>
              <a:xfrm>
                <a:off x="2632746" y="3021757"/>
                <a:ext cx="7200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8" name="Ink 107">
                <a:extLst>
                  <a:ext uri="{FF2B5EF4-FFF2-40B4-BE49-F238E27FC236}">
                    <a16:creationId xmlns:a16="http://schemas.microsoft.com/office/drawing/2014/main" id="{89D3D31F-1837-1346-96CB-909EC40BC0C6}"/>
                  </a:ext>
                </a:extLst>
              </p14:cNvPr>
              <p14:cNvContentPartPr/>
              <p14:nvPr/>
            </p14:nvContentPartPr>
            <p14:xfrm>
              <a:off x="2303706" y="3009517"/>
              <a:ext cx="88560" cy="241560"/>
            </p14:xfrm>
          </p:contentPart>
        </mc:Choice>
        <mc:Fallback xmlns="">
          <p:pic>
            <p:nvPicPr>
              <p:cNvPr id="108" name="Ink 107">
                <a:extLst>
                  <a:ext uri="{FF2B5EF4-FFF2-40B4-BE49-F238E27FC236}">
                    <a16:creationId xmlns:a16="http://schemas.microsoft.com/office/drawing/2014/main" id="{89D3D31F-1837-1346-96CB-909EC40BC0C6}"/>
                  </a:ext>
                </a:extLst>
              </p:cNvPr>
              <p:cNvPicPr/>
              <p:nvPr/>
            </p:nvPicPr>
            <p:blipFill>
              <a:blip r:embed="rId101"/>
              <a:stretch>
                <a:fillRect/>
              </a:stretch>
            </p:blipFill>
            <p:spPr>
              <a:xfrm>
                <a:off x="2296115" y="3001957"/>
                <a:ext cx="103742" cy="256680"/>
              </a:xfrm>
              <a:prstGeom prst="rect">
                <a:avLst/>
              </a:prstGeom>
            </p:spPr>
          </p:pic>
        </mc:Fallback>
      </mc:AlternateContent>
      <p:grpSp>
        <p:nvGrpSpPr>
          <p:cNvPr id="120" name="Group 119">
            <a:extLst>
              <a:ext uri="{FF2B5EF4-FFF2-40B4-BE49-F238E27FC236}">
                <a16:creationId xmlns:a16="http://schemas.microsoft.com/office/drawing/2014/main" id="{E6D1AD63-9A84-014F-9C4C-499CB473072C}"/>
              </a:ext>
            </a:extLst>
          </p:cNvPr>
          <p:cNvGrpSpPr/>
          <p:nvPr/>
        </p:nvGrpSpPr>
        <p:grpSpPr>
          <a:xfrm>
            <a:off x="5451117" y="1817062"/>
            <a:ext cx="846000" cy="267840"/>
            <a:chOff x="5451117" y="1817062"/>
            <a:chExt cx="846000" cy="267840"/>
          </a:xfrm>
        </p:grpSpPr>
        <mc:AlternateContent xmlns:mc="http://schemas.openxmlformats.org/markup-compatibility/2006" xmlns:p14="http://schemas.microsoft.com/office/powerpoint/2010/main">
          <mc:Choice Requires="p14">
            <p:contentPart p14:bwMode="auto" r:id="rId102">
              <p14:nvContentPartPr>
                <p14:cNvPr id="114" name="Ink 113">
                  <a:extLst>
                    <a:ext uri="{FF2B5EF4-FFF2-40B4-BE49-F238E27FC236}">
                      <a16:creationId xmlns:a16="http://schemas.microsoft.com/office/drawing/2014/main" id="{E409F0F6-DB51-0D4B-806F-DF98D80B8BEE}"/>
                    </a:ext>
                  </a:extLst>
                </p14:cNvPr>
                <p14:cNvContentPartPr/>
                <p14:nvPr/>
              </p14:nvContentPartPr>
              <p14:xfrm>
                <a:off x="5451117" y="1832182"/>
                <a:ext cx="74160" cy="222120"/>
              </p14:xfrm>
            </p:contentPart>
          </mc:Choice>
          <mc:Fallback xmlns="">
            <p:pic>
              <p:nvPicPr>
                <p:cNvPr id="114" name="Ink 113">
                  <a:extLst>
                    <a:ext uri="{FF2B5EF4-FFF2-40B4-BE49-F238E27FC236}">
                      <a16:creationId xmlns:a16="http://schemas.microsoft.com/office/drawing/2014/main" id="{E409F0F6-DB51-0D4B-806F-DF98D80B8BEE}"/>
                    </a:ext>
                  </a:extLst>
                </p:cNvPr>
                <p:cNvPicPr/>
                <p:nvPr/>
              </p:nvPicPr>
              <p:blipFill>
                <a:blip r:embed="rId103"/>
                <a:stretch>
                  <a:fillRect/>
                </a:stretch>
              </p:blipFill>
              <p:spPr>
                <a:xfrm>
                  <a:off x="5443557" y="1824622"/>
                  <a:ext cx="8928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15" name="Ink 114">
                  <a:extLst>
                    <a:ext uri="{FF2B5EF4-FFF2-40B4-BE49-F238E27FC236}">
                      <a16:creationId xmlns:a16="http://schemas.microsoft.com/office/drawing/2014/main" id="{59071783-E308-1145-8A29-892F0356A9C0}"/>
                    </a:ext>
                  </a:extLst>
                </p14:cNvPr>
                <p14:cNvContentPartPr/>
                <p14:nvPr/>
              </p14:nvContentPartPr>
              <p14:xfrm>
                <a:off x="5609157" y="1832182"/>
                <a:ext cx="655200" cy="148320"/>
              </p14:xfrm>
            </p:contentPart>
          </mc:Choice>
          <mc:Fallback xmlns="">
            <p:pic>
              <p:nvPicPr>
                <p:cNvPr id="115" name="Ink 114">
                  <a:extLst>
                    <a:ext uri="{FF2B5EF4-FFF2-40B4-BE49-F238E27FC236}">
                      <a16:creationId xmlns:a16="http://schemas.microsoft.com/office/drawing/2014/main" id="{59071783-E308-1145-8A29-892F0356A9C0}"/>
                    </a:ext>
                  </a:extLst>
                </p:cNvPr>
                <p:cNvPicPr/>
                <p:nvPr/>
              </p:nvPicPr>
              <p:blipFill>
                <a:blip r:embed="rId105"/>
                <a:stretch>
                  <a:fillRect/>
                </a:stretch>
              </p:blipFill>
              <p:spPr>
                <a:xfrm>
                  <a:off x="5601597" y="1824604"/>
                  <a:ext cx="670320" cy="163477"/>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16" name="Ink 115">
                  <a:extLst>
                    <a:ext uri="{FF2B5EF4-FFF2-40B4-BE49-F238E27FC236}">
                      <a16:creationId xmlns:a16="http://schemas.microsoft.com/office/drawing/2014/main" id="{B3D89680-70EF-6D49-9F41-CE00D0FF08B1}"/>
                    </a:ext>
                  </a:extLst>
                </p14:cNvPr>
                <p14:cNvContentPartPr/>
                <p14:nvPr/>
              </p14:nvContentPartPr>
              <p14:xfrm>
                <a:off x="6221157" y="1817062"/>
                <a:ext cx="75960" cy="76680"/>
              </p14:xfrm>
            </p:contentPart>
          </mc:Choice>
          <mc:Fallback xmlns="">
            <p:pic>
              <p:nvPicPr>
                <p:cNvPr id="116" name="Ink 115">
                  <a:extLst>
                    <a:ext uri="{FF2B5EF4-FFF2-40B4-BE49-F238E27FC236}">
                      <a16:creationId xmlns:a16="http://schemas.microsoft.com/office/drawing/2014/main" id="{B3D89680-70EF-6D49-9F41-CE00D0FF08B1}"/>
                    </a:ext>
                  </a:extLst>
                </p:cNvPr>
                <p:cNvPicPr/>
                <p:nvPr/>
              </p:nvPicPr>
              <p:blipFill>
                <a:blip r:embed="rId107"/>
                <a:stretch>
                  <a:fillRect/>
                </a:stretch>
              </p:blipFill>
              <p:spPr>
                <a:xfrm>
                  <a:off x="6213597" y="1809537"/>
                  <a:ext cx="91080" cy="91729"/>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18" name="Ink 117">
                  <a:extLst>
                    <a:ext uri="{FF2B5EF4-FFF2-40B4-BE49-F238E27FC236}">
                      <a16:creationId xmlns:a16="http://schemas.microsoft.com/office/drawing/2014/main" id="{356DDC83-C547-EF42-BD79-F9740D5B3F34}"/>
                    </a:ext>
                  </a:extLst>
                </p14:cNvPr>
                <p14:cNvContentPartPr/>
                <p14:nvPr/>
              </p14:nvContentPartPr>
              <p14:xfrm>
                <a:off x="5869077" y="2005702"/>
                <a:ext cx="64080" cy="74160"/>
              </p14:xfrm>
            </p:contentPart>
          </mc:Choice>
          <mc:Fallback xmlns="">
            <p:pic>
              <p:nvPicPr>
                <p:cNvPr id="118" name="Ink 117">
                  <a:extLst>
                    <a:ext uri="{FF2B5EF4-FFF2-40B4-BE49-F238E27FC236}">
                      <a16:creationId xmlns:a16="http://schemas.microsoft.com/office/drawing/2014/main" id="{356DDC83-C547-EF42-BD79-F9740D5B3F34}"/>
                    </a:ext>
                  </a:extLst>
                </p:cNvPr>
                <p:cNvPicPr/>
                <p:nvPr/>
              </p:nvPicPr>
              <p:blipFill>
                <a:blip r:embed="rId109"/>
                <a:stretch>
                  <a:fillRect/>
                </a:stretch>
              </p:blipFill>
              <p:spPr>
                <a:xfrm>
                  <a:off x="5861517" y="1998142"/>
                  <a:ext cx="7920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19" name="Ink 118">
                  <a:extLst>
                    <a:ext uri="{FF2B5EF4-FFF2-40B4-BE49-F238E27FC236}">
                      <a16:creationId xmlns:a16="http://schemas.microsoft.com/office/drawing/2014/main" id="{2CCA2D7A-CC3D-B24C-990E-5A33121291B8}"/>
                    </a:ext>
                  </a:extLst>
                </p14:cNvPr>
                <p14:cNvContentPartPr/>
                <p14:nvPr/>
              </p14:nvContentPartPr>
              <p14:xfrm>
                <a:off x="5866557" y="2018302"/>
                <a:ext cx="61560" cy="66600"/>
              </p14:xfrm>
            </p:contentPart>
          </mc:Choice>
          <mc:Fallback xmlns="">
            <p:pic>
              <p:nvPicPr>
                <p:cNvPr id="119" name="Ink 118">
                  <a:extLst>
                    <a:ext uri="{FF2B5EF4-FFF2-40B4-BE49-F238E27FC236}">
                      <a16:creationId xmlns:a16="http://schemas.microsoft.com/office/drawing/2014/main" id="{2CCA2D7A-CC3D-B24C-990E-5A33121291B8}"/>
                    </a:ext>
                  </a:extLst>
                </p:cNvPr>
                <p:cNvPicPr/>
                <p:nvPr/>
              </p:nvPicPr>
              <p:blipFill>
                <a:blip r:embed="rId111"/>
                <a:stretch>
                  <a:fillRect/>
                </a:stretch>
              </p:blipFill>
              <p:spPr>
                <a:xfrm>
                  <a:off x="5858997" y="2010742"/>
                  <a:ext cx="76680" cy="81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2">
            <p14:nvContentPartPr>
              <p14:cNvPr id="84" name="Ink 83">
                <a:extLst>
                  <a:ext uri="{FF2B5EF4-FFF2-40B4-BE49-F238E27FC236}">
                    <a16:creationId xmlns:a16="http://schemas.microsoft.com/office/drawing/2014/main" id="{1EBD02CF-B3BA-CD4E-9067-576FE10BACE9}"/>
                  </a:ext>
                </a:extLst>
              </p14:cNvPr>
              <p14:cNvContentPartPr/>
              <p14:nvPr/>
            </p14:nvContentPartPr>
            <p14:xfrm>
              <a:off x="2416386" y="3044077"/>
              <a:ext cx="69120" cy="137520"/>
            </p14:xfrm>
          </p:contentPart>
        </mc:Choice>
        <mc:Fallback xmlns="">
          <p:pic>
            <p:nvPicPr>
              <p:cNvPr id="84" name="Ink 83">
                <a:extLst>
                  <a:ext uri="{FF2B5EF4-FFF2-40B4-BE49-F238E27FC236}">
                    <a16:creationId xmlns:a16="http://schemas.microsoft.com/office/drawing/2014/main" id="{1EBD02CF-B3BA-CD4E-9067-576FE10BACE9}"/>
                  </a:ext>
                </a:extLst>
              </p:cNvPr>
              <p:cNvPicPr/>
              <p:nvPr/>
            </p:nvPicPr>
            <p:blipFill>
              <a:blip r:embed="rId113"/>
              <a:stretch>
                <a:fillRect/>
              </a:stretch>
            </p:blipFill>
            <p:spPr>
              <a:xfrm>
                <a:off x="2408786" y="3036537"/>
                <a:ext cx="84319" cy="152601"/>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5" name="Ink 84">
                <a:extLst>
                  <a:ext uri="{FF2B5EF4-FFF2-40B4-BE49-F238E27FC236}">
                    <a16:creationId xmlns:a16="http://schemas.microsoft.com/office/drawing/2014/main" id="{F6DBB1D4-38FA-0F4A-A795-6384C0E763B4}"/>
                  </a:ext>
                </a:extLst>
              </p14:cNvPr>
              <p14:cNvContentPartPr/>
              <p14:nvPr/>
            </p14:nvContentPartPr>
            <p14:xfrm>
              <a:off x="2542026" y="3144877"/>
              <a:ext cx="10080" cy="44640"/>
            </p14:xfrm>
          </p:contentPart>
        </mc:Choice>
        <mc:Fallback xmlns="">
          <p:pic>
            <p:nvPicPr>
              <p:cNvPr id="85" name="Ink 84">
                <a:extLst>
                  <a:ext uri="{FF2B5EF4-FFF2-40B4-BE49-F238E27FC236}">
                    <a16:creationId xmlns:a16="http://schemas.microsoft.com/office/drawing/2014/main" id="{F6DBB1D4-38FA-0F4A-A795-6384C0E763B4}"/>
                  </a:ext>
                </a:extLst>
              </p:cNvPr>
              <p:cNvPicPr/>
              <p:nvPr/>
            </p:nvPicPr>
            <p:blipFill>
              <a:blip r:embed="rId115"/>
              <a:stretch>
                <a:fillRect/>
              </a:stretch>
            </p:blipFill>
            <p:spPr>
              <a:xfrm>
                <a:off x="2534727" y="3137317"/>
                <a:ext cx="24679"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03" name="Ink 102">
                <a:extLst>
                  <a:ext uri="{FF2B5EF4-FFF2-40B4-BE49-F238E27FC236}">
                    <a16:creationId xmlns:a16="http://schemas.microsoft.com/office/drawing/2014/main" id="{BE07F275-AC76-3340-B808-D9D0EB269D5F}"/>
                  </a:ext>
                </a:extLst>
              </p14:cNvPr>
              <p14:cNvContentPartPr/>
              <p14:nvPr/>
            </p14:nvContentPartPr>
            <p14:xfrm>
              <a:off x="2707266" y="3088357"/>
              <a:ext cx="56520" cy="162720"/>
            </p14:xfrm>
          </p:contentPart>
        </mc:Choice>
        <mc:Fallback xmlns="">
          <p:pic>
            <p:nvPicPr>
              <p:cNvPr id="103" name="Ink 102">
                <a:extLst>
                  <a:ext uri="{FF2B5EF4-FFF2-40B4-BE49-F238E27FC236}">
                    <a16:creationId xmlns:a16="http://schemas.microsoft.com/office/drawing/2014/main" id="{BE07F275-AC76-3340-B808-D9D0EB269D5F}"/>
                  </a:ext>
                </a:extLst>
              </p:cNvPr>
              <p:cNvPicPr/>
              <p:nvPr/>
            </p:nvPicPr>
            <p:blipFill>
              <a:blip r:embed="rId117"/>
              <a:stretch>
                <a:fillRect/>
              </a:stretch>
            </p:blipFill>
            <p:spPr>
              <a:xfrm>
                <a:off x="2699754" y="3080814"/>
                <a:ext cx="71544" cy="177807"/>
              </a:xfrm>
              <a:prstGeom prst="rect">
                <a:avLst/>
              </a:prstGeom>
            </p:spPr>
          </p:pic>
        </mc:Fallback>
      </mc:AlternateContent>
      <p:grpSp>
        <p:nvGrpSpPr>
          <p:cNvPr id="112" name="Group 111">
            <a:extLst>
              <a:ext uri="{FF2B5EF4-FFF2-40B4-BE49-F238E27FC236}">
                <a16:creationId xmlns:a16="http://schemas.microsoft.com/office/drawing/2014/main" id="{B2332BB7-8694-314F-ABF2-07CEC39D093B}"/>
              </a:ext>
            </a:extLst>
          </p:cNvPr>
          <p:cNvGrpSpPr/>
          <p:nvPr/>
        </p:nvGrpSpPr>
        <p:grpSpPr>
          <a:xfrm>
            <a:off x="2948106" y="2997277"/>
            <a:ext cx="415080" cy="271080"/>
            <a:chOff x="2948106" y="2997277"/>
            <a:chExt cx="415080" cy="271080"/>
          </a:xfrm>
        </p:grpSpPr>
        <mc:AlternateContent xmlns:mc="http://schemas.openxmlformats.org/markup-compatibility/2006" xmlns:p14="http://schemas.microsoft.com/office/powerpoint/2010/main">
          <mc:Choice Requires="p14">
            <p:contentPart p14:bwMode="auto" r:id="rId118">
              <p14:nvContentPartPr>
                <p14:cNvPr id="111" name="Ink 110">
                  <a:extLst>
                    <a:ext uri="{FF2B5EF4-FFF2-40B4-BE49-F238E27FC236}">
                      <a16:creationId xmlns:a16="http://schemas.microsoft.com/office/drawing/2014/main" id="{3F02C0C2-1B37-5B44-87B9-E6FB707E9875}"/>
                    </a:ext>
                  </a:extLst>
                </p14:cNvPr>
                <p14:cNvContentPartPr/>
                <p14:nvPr/>
              </p14:nvContentPartPr>
              <p14:xfrm>
                <a:off x="3265626" y="2997277"/>
                <a:ext cx="97560" cy="271080"/>
              </p14:xfrm>
            </p:contentPart>
          </mc:Choice>
          <mc:Fallback xmlns="">
            <p:pic>
              <p:nvPicPr>
                <p:cNvPr id="111" name="Ink 110">
                  <a:extLst>
                    <a:ext uri="{FF2B5EF4-FFF2-40B4-BE49-F238E27FC236}">
                      <a16:creationId xmlns:a16="http://schemas.microsoft.com/office/drawing/2014/main" id="{3F02C0C2-1B37-5B44-87B9-E6FB707E9875}"/>
                    </a:ext>
                  </a:extLst>
                </p:cNvPr>
                <p:cNvPicPr/>
                <p:nvPr/>
              </p:nvPicPr>
              <p:blipFill>
                <a:blip r:embed="rId119"/>
                <a:stretch>
                  <a:fillRect/>
                </a:stretch>
              </p:blipFill>
              <p:spPr>
                <a:xfrm>
                  <a:off x="3258066" y="2989717"/>
                  <a:ext cx="11268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3" name="Ink 92">
                  <a:extLst>
                    <a:ext uri="{FF2B5EF4-FFF2-40B4-BE49-F238E27FC236}">
                      <a16:creationId xmlns:a16="http://schemas.microsoft.com/office/drawing/2014/main" id="{07A80AB0-F413-B449-B2FB-F63DF3EB8E52}"/>
                    </a:ext>
                  </a:extLst>
                </p14:cNvPr>
                <p14:cNvContentPartPr/>
                <p14:nvPr/>
              </p14:nvContentPartPr>
              <p14:xfrm>
                <a:off x="2948106" y="3186637"/>
                <a:ext cx="17640" cy="29880"/>
              </p14:xfrm>
            </p:contentPart>
          </mc:Choice>
          <mc:Fallback xmlns="">
            <p:pic>
              <p:nvPicPr>
                <p:cNvPr id="93" name="Ink 92">
                  <a:extLst>
                    <a:ext uri="{FF2B5EF4-FFF2-40B4-BE49-F238E27FC236}">
                      <a16:creationId xmlns:a16="http://schemas.microsoft.com/office/drawing/2014/main" id="{07A80AB0-F413-B449-B2FB-F63DF3EB8E52}"/>
                    </a:ext>
                  </a:extLst>
                </p:cNvPr>
                <p:cNvPicPr/>
                <p:nvPr/>
              </p:nvPicPr>
              <p:blipFill>
                <a:blip r:embed="rId121"/>
                <a:stretch>
                  <a:fillRect/>
                </a:stretch>
              </p:blipFill>
              <p:spPr>
                <a:xfrm>
                  <a:off x="2940546" y="3179077"/>
                  <a:ext cx="327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4" name="Ink 93">
                  <a:extLst>
                    <a:ext uri="{FF2B5EF4-FFF2-40B4-BE49-F238E27FC236}">
                      <a16:creationId xmlns:a16="http://schemas.microsoft.com/office/drawing/2014/main" id="{E3FE2893-3BDB-444D-8020-8832C0B7CD73}"/>
                    </a:ext>
                  </a:extLst>
                </p14:cNvPr>
                <p14:cNvContentPartPr/>
                <p14:nvPr/>
              </p14:nvContentPartPr>
              <p14:xfrm>
                <a:off x="3012186" y="3093397"/>
                <a:ext cx="64440" cy="79560"/>
              </p14:xfrm>
            </p:contentPart>
          </mc:Choice>
          <mc:Fallback xmlns="">
            <p:pic>
              <p:nvPicPr>
                <p:cNvPr id="94" name="Ink 93">
                  <a:extLst>
                    <a:ext uri="{FF2B5EF4-FFF2-40B4-BE49-F238E27FC236}">
                      <a16:creationId xmlns:a16="http://schemas.microsoft.com/office/drawing/2014/main" id="{E3FE2893-3BDB-444D-8020-8832C0B7CD73}"/>
                    </a:ext>
                  </a:extLst>
                </p:cNvPr>
                <p:cNvPicPr/>
                <p:nvPr/>
              </p:nvPicPr>
              <p:blipFill>
                <a:blip r:embed="rId123"/>
                <a:stretch>
                  <a:fillRect/>
                </a:stretch>
              </p:blipFill>
              <p:spPr>
                <a:xfrm>
                  <a:off x="3004626" y="3085837"/>
                  <a:ext cx="7956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5" name="Ink 94">
                  <a:extLst>
                    <a:ext uri="{FF2B5EF4-FFF2-40B4-BE49-F238E27FC236}">
                      <a16:creationId xmlns:a16="http://schemas.microsoft.com/office/drawing/2014/main" id="{CE48E763-DCF4-A346-BB6C-F9C7222838A7}"/>
                    </a:ext>
                  </a:extLst>
                </p14:cNvPr>
                <p14:cNvContentPartPr/>
                <p14:nvPr/>
              </p14:nvContentPartPr>
              <p14:xfrm>
                <a:off x="3026946" y="3100597"/>
                <a:ext cx="47160" cy="56880"/>
              </p14:xfrm>
            </p:contentPart>
          </mc:Choice>
          <mc:Fallback xmlns="">
            <p:pic>
              <p:nvPicPr>
                <p:cNvPr id="95" name="Ink 94">
                  <a:extLst>
                    <a:ext uri="{FF2B5EF4-FFF2-40B4-BE49-F238E27FC236}">
                      <a16:creationId xmlns:a16="http://schemas.microsoft.com/office/drawing/2014/main" id="{CE48E763-DCF4-A346-BB6C-F9C7222838A7}"/>
                    </a:ext>
                  </a:extLst>
                </p:cNvPr>
                <p:cNvPicPr/>
                <p:nvPr/>
              </p:nvPicPr>
              <p:blipFill>
                <a:blip r:embed="rId125"/>
                <a:stretch>
                  <a:fillRect/>
                </a:stretch>
              </p:blipFill>
              <p:spPr>
                <a:xfrm>
                  <a:off x="3019386" y="3093037"/>
                  <a:ext cx="6228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4" name="Ink 103">
                  <a:extLst>
                    <a:ext uri="{FF2B5EF4-FFF2-40B4-BE49-F238E27FC236}">
                      <a16:creationId xmlns:a16="http://schemas.microsoft.com/office/drawing/2014/main" id="{AFA033F9-9162-E14B-9CF4-A0793B644968}"/>
                    </a:ext>
                  </a:extLst>
                </p14:cNvPr>
                <p14:cNvContentPartPr/>
                <p14:nvPr/>
              </p14:nvContentPartPr>
              <p14:xfrm>
                <a:off x="3098226" y="3061357"/>
                <a:ext cx="61920" cy="169920"/>
              </p14:xfrm>
            </p:contentPart>
          </mc:Choice>
          <mc:Fallback xmlns="">
            <p:pic>
              <p:nvPicPr>
                <p:cNvPr id="104" name="Ink 103">
                  <a:extLst>
                    <a:ext uri="{FF2B5EF4-FFF2-40B4-BE49-F238E27FC236}">
                      <a16:creationId xmlns:a16="http://schemas.microsoft.com/office/drawing/2014/main" id="{AFA033F9-9162-E14B-9CF4-A0793B644968}"/>
                    </a:ext>
                  </a:extLst>
                </p:cNvPr>
                <p:cNvPicPr/>
                <p:nvPr/>
              </p:nvPicPr>
              <p:blipFill>
                <a:blip r:embed="rId127"/>
                <a:stretch>
                  <a:fillRect/>
                </a:stretch>
              </p:blipFill>
              <p:spPr>
                <a:xfrm>
                  <a:off x="3090666" y="3053797"/>
                  <a:ext cx="7704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5" name="Ink 104">
                  <a:extLst>
                    <a:ext uri="{FF2B5EF4-FFF2-40B4-BE49-F238E27FC236}">
                      <a16:creationId xmlns:a16="http://schemas.microsoft.com/office/drawing/2014/main" id="{6EFEA84F-5D2E-B442-8805-98E65E09BC7C}"/>
                    </a:ext>
                  </a:extLst>
                </p14:cNvPr>
                <p14:cNvContentPartPr/>
                <p14:nvPr/>
              </p14:nvContentPartPr>
              <p14:xfrm>
                <a:off x="3157266" y="3017437"/>
                <a:ext cx="81720" cy="236160"/>
              </p14:xfrm>
            </p:contentPart>
          </mc:Choice>
          <mc:Fallback xmlns="">
            <p:pic>
              <p:nvPicPr>
                <p:cNvPr id="105" name="Ink 104">
                  <a:extLst>
                    <a:ext uri="{FF2B5EF4-FFF2-40B4-BE49-F238E27FC236}">
                      <a16:creationId xmlns:a16="http://schemas.microsoft.com/office/drawing/2014/main" id="{6EFEA84F-5D2E-B442-8805-98E65E09BC7C}"/>
                    </a:ext>
                  </a:extLst>
                </p:cNvPr>
                <p:cNvPicPr/>
                <p:nvPr/>
              </p:nvPicPr>
              <p:blipFill>
                <a:blip r:embed="rId129"/>
                <a:stretch>
                  <a:fillRect/>
                </a:stretch>
              </p:blipFill>
              <p:spPr>
                <a:xfrm>
                  <a:off x="3149706" y="3009865"/>
                  <a:ext cx="96840" cy="251303"/>
                </a:xfrm>
                <a:prstGeom prst="rect">
                  <a:avLst/>
                </a:prstGeom>
              </p:spPr>
            </p:pic>
          </mc:Fallback>
        </mc:AlternateContent>
      </p:grpSp>
      <p:grpSp>
        <p:nvGrpSpPr>
          <p:cNvPr id="145" name="Group 144">
            <a:extLst>
              <a:ext uri="{FF2B5EF4-FFF2-40B4-BE49-F238E27FC236}">
                <a16:creationId xmlns:a16="http://schemas.microsoft.com/office/drawing/2014/main" id="{DB1F3925-D19F-8C49-8801-0502F1B6742E}"/>
              </a:ext>
            </a:extLst>
          </p:cNvPr>
          <p:cNvGrpSpPr/>
          <p:nvPr/>
        </p:nvGrpSpPr>
        <p:grpSpPr>
          <a:xfrm>
            <a:off x="2308348" y="3332281"/>
            <a:ext cx="906480" cy="265680"/>
            <a:chOff x="2308348" y="3332281"/>
            <a:chExt cx="906480" cy="265680"/>
          </a:xfrm>
        </p:grpSpPr>
        <mc:AlternateContent xmlns:mc="http://schemas.openxmlformats.org/markup-compatibility/2006" xmlns:p14="http://schemas.microsoft.com/office/powerpoint/2010/main">
          <mc:Choice Requires="p14">
            <p:contentPart p14:bwMode="auto" r:id="rId130">
              <p14:nvContentPartPr>
                <p14:cNvPr id="121" name="Ink 120">
                  <a:extLst>
                    <a:ext uri="{FF2B5EF4-FFF2-40B4-BE49-F238E27FC236}">
                      <a16:creationId xmlns:a16="http://schemas.microsoft.com/office/drawing/2014/main" id="{C9F01C92-1116-284C-8B59-C75DB8718970}"/>
                    </a:ext>
                  </a:extLst>
                </p14:cNvPr>
                <p14:cNvContentPartPr/>
                <p14:nvPr/>
              </p14:nvContentPartPr>
              <p14:xfrm>
                <a:off x="2308348" y="3345241"/>
                <a:ext cx="62280" cy="228240"/>
              </p14:xfrm>
            </p:contentPart>
          </mc:Choice>
          <mc:Fallback xmlns="">
            <p:pic>
              <p:nvPicPr>
                <p:cNvPr id="121" name="Ink 120">
                  <a:extLst>
                    <a:ext uri="{FF2B5EF4-FFF2-40B4-BE49-F238E27FC236}">
                      <a16:creationId xmlns:a16="http://schemas.microsoft.com/office/drawing/2014/main" id="{C9F01C92-1116-284C-8B59-C75DB8718970}"/>
                    </a:ext>
                  </a:extLst>
                </p:cNvPr>
                <p:cNvPicPr/>
                <p:nvPr/>
              </p:nvPicPr>
              <p:blipFill>
                <a:blip r:embed="rId131"/>
                <a:stretch>
                  <a:fillRect/>
                </a:stretch>
              </p:blipFill>
              <p:spPr>
                <a:xfrm>
                  <a:off x="2300788" y="3337669"/>
                  <a:ext cx="77400" cy="243384"/>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22" name="Ink 121">
                  <a:extLst>
                    <a:ext uri="{FF2B5EF4-FFF2-40B4-BE49-F238E27FC236}">
                      <a16:creationId xmlns:a16="http://schemas.microsoft.com/office/drawing/2014/main" id="{EF2918D8-BCD4-0246-B228-84FF9C98327B}"/>
                    </a:ext>
                  </a:extLst>
                </p14:cNvPr>
                <p14:cNvContentPartPr/>
                <p14:nvPr/>
              </p14:nvContentPartPr>
              <p14:xfrm>
                <a:off x="2444068" y="3377641"/>
                <a:ext cx="59040" cy="158040"/>
              </p14:xfrm>
            </p:contentPart>
          </mc:Choice>
          <mc:Fallback xmlns="">
            <p:pic>
              <p:nvPicPr>
                <p:cNvPr id="122" name="Ink 121">
                  <a:extLst>
                    <a:ext uri="{FF2B5EF4-FFF2-40B4-BE49-F238E27FC236}">
                      <a16:creationId xmlns:a16="http://schemas.microsoft.com/office/drawing/2014/main" id="{EF2918D8-BCD4-0246-B228-84FF9C98327B}"/>
                    </a:ext>
                  </a:extLst>
                </p:cNvPr>
                <p:cNvPicPr/>
                <p:nvPr/>
              </p:nvPicPr>
              <p:blipFill>
                <a:blip r:embed="rId133"/>
                <a:stretch>
                  <a:fillRect/>
                </a:stretch>
              </p:blipFill>
              <p:spPr>
                <a:xfrm>
                  <a:off x="2436508" y="3370081"/>
                  <a:ext cx="741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4" name="Ink 123">
                  <a:extLst>
                    <a:ext uri="{FF2B5EF4-FFF2-40B4-BE49-F238E27FC236}">
                      <a16:creationId xmlns:a16="http://schemas.microsoft.com/office/drawing/2014/main" id="{A68B4B32-07B1-7847-8490-C58C8B8B01A2}"/>
                    </a:ext>
                  </a:extLst>
                </p14:cNvPr>
                <p14:cNvContentPartPr/>
                <p14:nvPr/>
              </p14:nvContentPartPr>
              <p14:xfrm>
                <a:off x="2529388" y="3525601"/>
                <a:ext cx="40320" cy="30240"/>
              </p14:xfrm>
            </p:contentPart>
          </mc:Choice>
          <mc:Fallback xmlns="">
            <p:pic>
              <p:nvPicPr>
                <p:cNvPr id="124" name="Ink 123">
                  <a:extLst>
                    <a:ext uri="{FF2B5EF4-FFF2-40B4-BE49-F238E27FC236}">
                      <a16:creationId xmlns:a16="http://schemas.microsoft.com/office/drawing/2014/main" id="{A68B4B32-07B1-7847-8490-C58C8B8B01A2}"/>
                    </a:ext>
                  </a:extLst>
                </p:cNvPr>
                <p:cNvPicPr/>
                <p:nvPr/>
              </p:nvPicPr>
              <p:blipFill>
                <a:blip r:embed="rId135"/>
                <a:stretch>
                  <a:fillRect/>
                </a:stretch>
              </p:blipFill>
              <p:spPr>
                <a:xfrm>
                  <a:off x="2521828" y="3518041"/>
                  <a:ext cx="5544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26" name="Ink 125">
                  <a:extLst>
                    <a:ext uri="{FF2B5EF4-FFF2-40B4-BE49-F238E27FC236}">
                      <a16:creationId xmlns:a16="http://schemas.microsoft.com/office/drawing/2014/main" id="{55AB9B51-387A-214E-AB17-B3E6284E0124}"/>
                    </a:ext>
                  </a:extLst>
                </p14:cNvPr>
                <p14:cNvContentPartPr/>
                <p14:nvPr/>
              </p14:nvContentPartPr>
              <p14:xfrm>
                <a:off x="2631988" y="3366121"/>
                <a:ext cx="55440" cy="186480"/>
              </p14:xfrm>
            </p:contentPart>
          </mc:Choice>
          <mc:Fallback xmlns="">
            <p:pic>
              <p:nvPicPr>
                <p:cNvPr id="126" name="Ink 125">
                  <a:extLst>
                    <a:ext uri="{FF2B5EF4-FFF2-40B4-BE49-F238E27FC236}">
                      <a16:creationId xmlns:a16="http://schemas.microsoft.com/office/drawing/2014/main" id="{55AB9B51-387A-214E-AB17-B3E6284E0124}"/>
                    </a:ext>
                  </a:extLst>
                </p:cNvPr>
                <p:cNvPicPr/>
                <p:nvPr/>
              </p:nvPicPr>
              <p:blipFill>
                <a:blip r:embed="rId137"/>
                <a:stretch>
                  <a:fillRect/>
                </a:stretch>
              </p:blipFill>
              <p:spPr>
                <a:xfrm>
                  <a:off x="2624428" y="3358546"/>
                  <a:ext cx="70560" cy="201629"/>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27" name="Ink 126">
                  <a:extLst>
                    <a:ext uri="{FF2B5EF4-FFF2-40B4-BE49-F238E27FC236}">
                      <a16:creationId xmlns:a16="http://schemas.microsoft.com/office/drawing/2014/main" id="{28879EF0-09B8-C643-A85E-A15DE47B9AA9}"/>
                    </a:ext>
                  </a:extLst>
                </p14:cNvPr>
                <p14:cNvContentPartPr/>
                <p14:nvPr/>
              </p14:nvContentPartPr>
              <p14:xfrm>
                <a:off x="2713708" y="3383401"/>
                <a:ext cx="45360" cy="159840"/>
              </p14:xfrm>
            </p:contentPart>
          </mc:Choice>
          <mc:Fallback xmlns="">
            <p:pic>
              <p:nvPicPr>
                <p:cNvPr id="127" name="Ink 126">
                  <a:extLst>
                    <a:ext uri="{FF2B5EF4-FFF2-40B4-BE49-F238E27FC236}">
                      <a16:creationId xmlns:a16="http://schemas.microsoft.com/office/drawing/2014/main" id="{28879EF0-09B8-C643-A85E-A15DE47B9AA9}"/>
                    </a:ext>
                  </a:extLst>
                </p:cNvPr>
                <p:cNvPicPr/>
                <p:nvPr/>
              </p:nvPicPr>
              <p:blipFill>
                <a:blip r:embed="rId139"/>
                <a:stretch>
                  <a:fillRect/>
                </a:stretch>
              </p:blipFill>
              <p:spPr>
                <a:xfrm>
                  <a:off x="2706148" y="3375841"/>
                  <a:ext cx="6048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31" name="Ink 130">
                  <a:extLst>
                    <a:ext uri="{FF2B5EF4-FFF2-40B4-BE49-F238E27FC236}">
                      <a16:creationId xmlns:a16="http://schemas.microsoft.com/office/drawing/2014/main" id="{825E7916-824F-F64A-9BE6-7FCA264EEB3B}"/>
                    </a:ext>
                  </a:extLst>
                </p14:cNvPr>
                <p14:cNvContentPartPr/>
                <p14:nvPr/>
              </p14:nvContentPartPr>
              <p14:xfrm>
                <a:off x="2810188" y="3430921"/>
                <a:ext cx="43920" cy="161280"/>
              </p14:xfrm>
            </p:contentPart>
          </mc:Choice>
          <mc:Fallback xmlns="">
            <p:pic>
              <p:nvPicPr>
                <p:cNvPr id="131" name="Ink 130">
                  <a:extLst>
                    <a:ext uri="{FF2B5EF4-FFF2-40B4-BE49-F238E27FC236}">
                      <a16:creationId xmlns:a16="http://schemas.microsoft.com/office/drawing/2014/main" id="{825E7916-824F-F64A-9BE6-7FCA264EEB3B}"/>
                    </a:ext>
                  </a:extLst>
                </p:cNvPr>
                <p:cNvPicPr/>
                <p:nvPr/>
              </p:nvPicPr>
              <p:blipFill>
                <a:blip r:embed="rId141"/>
                <a:stretch>
                  <a:fillRect/>
                </a:stretch>
              </p:blipFill>
              <p:spPr>
                <a:xfrm>
                  <a:off x="2802628" y="3423361"/>
                  <a:ext cx="590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33" name="Ink 132">
                  <a:extLst>
                    <a:ext uri="{FF2B5EF4-FFF2-40B4-BE49-F238E27FC236}">
                      <a16:creationId xmlns:a16="http://schemas.microsoft.com/office/drawing/2014/main" id="{C01E9BE7-9245-4F4B-A064-C42B6FD32877}"/>
                    </a:ext>
                  </a:extLst>
                </p14:cNvPr>
                <p14:cNvContentPartPr/>
                <p14:nvPr/>
              </p14:nvContentPartPr>
              <p14:xfrm>
                <a:off x="2887948" y="3522001"/>
                <a:ext cx="13680" cy="30600"/>
              </p14:xfrm>
            </p:contentPart>
          </mc:Choice>
          <mc:Fallback xmlns="">
            <p:pic>
              <p:nvPicPr>
                <p:cNvPr id="133" name="Ink 132">
                  <a:extLst>
                    <a:ext uri="{FF2B5EF4-FFF2-40B4-BE49-F238E27FC236}">
                      <a16:creationId xmlns:a16="http://schemas.microsoft.com/office/drawing/2014/main" id="{C01E9BE7-9245-4F4B-A064-C42B6FD32877}"/>
                    </a:ext>
                  </a:extLst>
                </p:cNvPr>
                <p:cNvPicPr/>
                <p:nvPr/>
              </p:nvPicPr>
              <p:blipFill>
                <a:blip r:embed="rId143"/>
                <a:stretch>
                  <a:fillRect/>
                </a:stretch>
              </p:blipFill>
              <p:spPr>
                <a:xfrm>
                  <a:off x="2880388" y="3514441"/>
                  <a:ext cx="2880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35" name="Ink 134">
                  <a:extLst>
                    <a:ext uri="{FF2B5EF4-FFF2-40B4-BE49-F238E27FC236}">
                      <a16:creationId xmlns:a16="http://schemas.microsoft.com/office/drawing/2014/main" id="{D83449BB-C2AA-6B41-8E6E-B568623D44B6}"/>
                    </a:ext>
                  </a:extLst>
                </p14:cNvPr>
                <p14:cNvContentPartPr/>
                <p14:nvPr/>
              </p14:nvContentPartPr>
              <p14:xfrm>
                <a:off x="2950588" y="3451801"/>
                <a:ext cx="43920" cy="68760"/>
              </p14:xfrm>
            </p:contentPart>
          </mc:Choice>
          <mc:Fallback xmlns="">
            <p:pic>
              <p:nvPicPr>
                <p:cNvPr id="135" name="Ink 134">
                  <a:extLst>
                    <a:ext uri="{FF2B5EF4-FFF2-40B4-BE49-F238E27FC236}">
                      <a16:creationId xmlns:a16="http://schemas.microsoft.com/office/drawing/2014/main" id="{D83449BB-C2AA-6B41-8E6E-B568623D44B6}"/>
                    </a:ext>
                  </a:extLst>
                </p:cNvPr>
                <p:cNvPicPr/>
                <p:nvPr/>
              </p:nvPicPr>
              <p:blipFill>
                <a:blip r:embed="rId145"/>
                <a:stretch>
                  <a:fillRect/>
                </a:stretch>
              </p:blipFill>
              <p:spPr>
                <a:xfrm>
                  <a:off x="2943028" y="3444241"/>
                  <a:ext cx="5904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36" name="Ink 135">
                  <a:extLst>
                    <a:ext uri="{FF2B5EF4-FFF2-40B4-BE49-F238E27FC236}">
                      <a16:creationId xmlns:a16="http://schemas.microsoft.com/office/drawing/2014/main" id="{79B3A26B-7A54-CF4B-B877-BA576CF83940}"/>
                    </a:ext>
                  </a:extLst>
                </p14:cNvPr>
                <p14:cNvContentPartPr/>
                <p14:nvPr/>
              </p14:nvContentPartPr>
              <p14:xfrm>
                <a:off x="2960308" y="3461161"/>
                <a:ext cx="36360" cy="64800"/>
              </p14:xfrm>
            </p:contentPart>
          </mc:Choice>
          <mc:Fallback xmlns="">
            <p:pic>
              <p:nvPicPr>
                <p:cNvPr id="136" name="Ink 135">
                  <a:extLst>
                    <a:ext uri="{FF2B5EF4-FFF2-40B4-BE49-F238E27FC236}">
                      <a16:creationId xmlns:a16="http://schemas.microsoft.com/office/drawing/2014/main" id="{79B3A26B-7A54-CF4B-B877-BA576CF83940}"/>
                    </a:ext>
                  </a:extLst>
                </p:cNvPr>
                <p:cNvPicPr/>
                <p:nvPr/>
              </p:nvPicPr>
              <p:blipFill>
                <a:blip r:embed="rId147"/>
                <a:stretch>
                  <a:fillRect/>
                </a:stretch>
              </p:blipFill>
              <p:spPr>
                <a:xfrm>
                  <a:off x="2952748" y="3453643"/>
                  <a:ext cx="51480" cy="79836"/>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37" name="Ink 136">
                  <a:extLst>
                    <a:ext uri="{FF2B5EF4-FFF2-40B4-BE49-F238E27FC236}">
                      <a16:creationId xmlns:a16="http://schemas.microsoft.com/office/drawing/2014/main" id="{6E79E300-E432-B648-80D1-A4CC2ABEEEF9}"/>
                    </a:ext>
                  </a:extLst>
                </p14:cNvPr>
                <p14:cNvContentPartPr/>
                <p14:nvPr/>
              </p14:nvContentPartPr>
              <p14:xfrm>
                <a:off x="3043468" y="3396721"/>
                <a:ext cx="28800" cy="127440"/>
              </p14:xfrm>
            </p:contentPart>
          </mc:Choice>
          <mc:Fallback xmlns="">
            <p:pic>
              <p:nvPicPr>
                <p:cNvPr id="137" name="Ink 136">
                  <a:extLst>
                    <a:ext uri="{FF2B5EF4-FFF2-40B4-BE49-F238E27FC236}">
                      <a16:creationId xmlns:a16="http://schemas.microsoft.com/office/drawing/2014/main" id="{6E79E300-E432-B648-80D1-A4CC2ABEEEF9}"/>
                    </a:ext>
                  </a:extLst>
                </p:cNvPr>
                <p:cNvPicPr/>
                <p:nvPr/>
              </p:nvPicPr>
              <p:blipFill>
                <a:blip r:embed="rId149"/>
                <a:stretch>
                  <a:fillRect/>
                </a:stretch>
              </p:blipFill>
              <p:spPr>
                <a:xfrm>
                  <a:off x="3035908" y="3389161"/>
                  <a:ext cx="439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42" name="Ink 141">
                  <a:extLst>
                    <a:ext uri="{FF2B5EF4-FFF2-40B4-BE49-F238E27FC236}">
                      <a16:creationId xmlns:a16="http://schemas.microsoft.com/office/drawing/2014/main" id="{545FB15C-BEDE-1244-99EE-204880C570BF}"/>
                    </a:ext>
                  </a:extLst>
                </p14:cNvPr>
                <p14:cNvContentPartPr/>
                <p14:nvPr/>
              </p14:nvContentPartPr>
              <p14:xfrm>
                <a:off x="3083428" y="3371881"/>
                <a:ext cx="49680" cy="163440"/>
              </p14:xfrm>
            </p:contentPart>
          </mc:Choice>
          <mc:Fallback xmlns="">
            <p:pic>
              <p:nvPicPr>
                <p:cNvPr id="142" name="Ink 141">
                  <a:extLst>
                    <a:ext uri="{FF2B5EF4-FFF2-40B4-BE49-F238E27FC236}">
                      <a16:creationId xmlns:a16="http://schemas.microsoft.com/office/drawing/2014/main" id="{545FB15C-BEDE-1244-99EE-204880C570BF}"/>
                    </a:ext>
                  </a:extLst>
                </p:cNvPr>
                <p:cNvPicPr/>
                <p:nvPr/>
              </p:nvPicPr>
              <p:blipFill>
                <a:blip r:embed="rId151"/>
                <a:stretch>
                  <a:fillRect/>
                </a:stretch>
              </p:blipFill>
              <p:spPr>
                <a:xfrm>
                  <a:off x="3075868" y="3364321"/>
                  <a:ext cx="648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44" name="Ink 143">
                  <a:extLst>
                    <a:ext uri="{FF2B5EF4-FFF2-40B4-BE49-F238E27FC236}">
                      <a16:creationId xmlns:a16="http://schemas.microsoft.com/office/drawing/2014/main" id="{2E41A523-8955-DA49-A0E0-5322F1ABC0C6}"/>
                    </a:ext>
                  </a:extLst>
                </p14:cNvPr>
                <p14:cNvContentPartPr/>
                <p14:nvPr/>
              </p14:nvContentPartPr>
              <p14:xfrm>
                <a:off x="3146068" y="3332281"/>
                <a:ext cx="68760" cy="265680"/>
              </p14:xfrm>
            </p:contentPart>
          </mc:Choice>
          <mc:Fallback xmlns="">
            <p:pic>
              <p:nvPicPr>
                <p:cNvPr id="144" name="Ink 143">
                  <a:extLst>
                    <a:ext uri="{FF2B5EF4-FFF2-40B4-BE49-F238E27FC236}">
                      <a16:creationId xmlns:a16="http://schemas.microsoft.com/office/drawing/2014/main" id="{2E41A523-8955-DA49-A0E0-5322F1ABC0C6}"/>
                    </a:ext>
                  </a:extLst>
                </p:cNvPr>
                <p:cNvPicPr/>
                <p:nvPr/>
              </p:nvPicPr>
              <p:blipFill>
                <a:blip r:embed="rId153"/>
                <a:stretch>
                  <a:fillRect/>
                </a:stretch>
              </p:blipFill>
              <p:spPr>
                <a:xfrm>
                  <a:off x="3138508" y="3324721"/>
                  <a:ext cx="83880" cy="280800"/>
                </a:xfrm>
                <a:prstGeom prst="rect">
                  <a:avLst/>
                </a:prstGeom>
              </p:spPr>
            </p:pic>
          </mc:Fallback>
        </mc:AlternateContent>
      </p:grpSp>
      <p:grpSp>
        <p:nvGrpSpPr>
          <p:cNvPr id="156" name="Group 155">
            <a:extLst>
              <a:ext uri="{FF2B5EF4-FFF2-40B4-BE49-F238E27FC236}">
                <a16:creationId xmlns:a16="http://schemas.microsoft.com/office/drawing/2014/main" id="{2E82E975-6891-F04D-9A97-A73B9446772F}"/>
              </a:ext>
            </a:extLst>
          </p:cNvPr>
          <p:cNvGrpSpPr/>
          <p:nvPr/>
        </p:nvGrpSpPr>
        <p:grpSpPr>
          <a:xfrm>
            <a:off x="5391576" y="3946748"/>
            <a:ext cx="131040" cy="225000"/>
            <a:chOff x="5391576" y="3946748"/>
            <a:chExt cx="131040" cy="225000"/>
          </a:xfrm>
        </p:grpSpPr>
        <mc:AlternateContent xmlns:mc="http://schemas.openxmlformats.org/markup-compatibility/2006" xmlns:p14="http://schemas.microsoft.com/office/powerpoint/2010/main">
          <mc:Choice Requires="p14">
            <p:contentPart p14:bwMode="auto" r:id="rId154">
              <p14:nvContentPartPr>
                <p14:cNvPr id="152" name="Ink 151">
                  <a:extLst>
                    <a:ext uri="{FF2B5EF4-FFF2-40B4-BE49-F238E27FC236}">
                      <a16:creationId xmlns:a16="http://schemas.microsoft.com/office/drawing/2014/main" id="{4121BCA5-823F-B74C-BDC3-0E847AA2BB1E}"/>
                    </a:ext>
                  </a:extLst>
                </p14:cNvPr>
                <p14:cNvContentPartPr/>
                <p14:nvPr/>
              </p14:nvContentPartPr>
              <p14:xfrm>
                <a:off x="5394456" y="4002908"/>
                <a:ext cx="12960" cy="15840"/>
              </p14:xfrm>
            </p:contentPart>
          </mc:Choice>
          <mc:Fallback xmlns="">
            <p:pic>
              <p:nvPicPr>
                <p:cNvPr id="152" name="Ink 151">
                  <a:extLst>
                    <a:ext uri="{FF2B5EF4-FFF2-40B4-BE49-F238E27FC236}">
                      <a16:creationId xmlns:a16="http://schemas.microsoft.com/office/drawing/2014/main" id="{4121BCA5-823F-B74C-BDC3-0E847AA2BB1E}"/>
                    </a:ext>
                  </a:extLst>
                </p:cNvPr>
                <p:cNvPicPr/>
                <p:nvPr/>
              </p:nvPicPr>
              <p:blipFill>
                <a:blip r:embed="rId155"/>
                <a:stretch>
                  <a:fillRect/>
                </a:stretch>
              </p:blipFill>
              <p:spPr>
                <a:xfrm>
                  <a:off x="5386680" y="3995516"/>
                  <a:ext cx="28512" cy="30624"/>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53" name="Ink 152">
                  <a:extLst>
                    <a:ext uri="{FF2B5EF4-FFF2-40B4-BE49-F238E27FC236}">
                      <a16:creationId xmlns:a16="http://schemas.microsoft.com/office/drawing/2014/main" id="{744A459D-8999-684D-8240-323BC1B2D8C9}"/>
                    </a:ext>
                  </a:extLst>
                </p14:cNvPr>
                <p14:cNvContentPartPr/>
                <p14:nvPr/>
              </p14:nvContentPartPr>
              <p14:xfrm>
                <a:off x="5391576" y="4043588"/>
                <a:ext cx="6480" cy="67680"/>
              </p14:xfrm>
            </p:contentPart>
          </mc:Choice>
          <mc:Fallback xmlns="">
            <p:pic>
              <p:nvPicPr>
                <p:cNvPr id="153" name="Ink 152">
                  <a:extLst>
                    <a:ext uri="{FF2B5EF4-FFF2-40B4-BE49-F238E27FC236}">
                      <a16:creationId xmlns:a16="http://schemas.microsoft.com/office/drawing/2014/main" id="{744A459D-8999-684D-8240-323BC1B2D8C9}"/>
                    </a:ext>
                  </a:extLst>
                </p:cNvPr>
                <p:cNvPicPr/>
                <p:nvPr/>
              </p:nvPicPr>
              <p:blipFill>
                <a:blip r:embed="rId157"/>
                <a:stretch>
                  <a:fillRect/>
                </a:stretch>
              </p:blipFill>
              <p:spPr>
                <a:xfrm>
                  <a:off x="5384016" y="4036028"/>
                  <a:ext cx="2160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54" name="Ink 153">
                  <a:extLst>
                    <a:ext uri="{FF2B5EF4-FFF2-40B4-BE49-F238E27FC236}">
                      <a16:creationId xmlns:a16="http://schemas.microsoft.com/office/drawing/2014/main" id="{411BC71E-2747-A243-A2E1-FED33EDAD640}"/>
                    </a:ext>
                  </a:extLst>
                </p14:cNvPr>
                <p14:cNvContentPartPr/>
                <p14:nvPr/>
              </p14:nvContentPartPr>
              <p14:xfrm>
                <a:off x="5425776" y="3946748"/>
                <a:ext cx="90720" cy="225000"/>
              </p14:xfrm>
            </p:contentPart>
          </mc:Choice>
          <mc:Fallback xmlns="">
            <p:pic>
              <p:nvPicPr>
                <p:cNvPr id="154" name="Ink 153">
                  <a:extLst>
                    <a:ext uri="{FF2B5EF4-FFF2-40B4-BE49-F238E27FC236}">
                      <a16:creationId xmlns:a16="http://schemas.microsoft.com/office/drawing/2014/main" id="{411BC71E-2747-A243-A2E1-FED33EDAD640}"/>
                    </a:ext>
                  </a:extLst>
                </p:cNvPr>
                <p:cNvPicPr/>
                <p:nvPr/>
              </p:nvPicPr>
              <p:blipFill>
                <a:blip r:embed="rId159"/>
                <a:stretch>
                  <a:fillRect/>
                </a:stretch>
              </p:blipFill>
              <p:spPr>
                <a:xfrm>
                  <a:off x="5418246" y="3939176"/>
                  <a:ext cx="105780" cy="240144"/>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55" name="Ink 154">
                  <a:extLst>
                    <a:ext uri="{FF2B5EF4-FFF2-40B4-BE49-F238E27FC236}">
                      <a16:creationId xmlns:a16="http://schemas.microsoft.com/office/drawing/2014/main" id="{D838BF63-96E2-B641-AA10-7934CDD129A6}"/>
                    </a:ext>
                  </a:extLst>
                </p14:cNvPr>
                <p14:cNvContentPartPr/>
                <p14:nvPr/>
              </p14:nvContentPartPr>
              <p14:xfrm>
                <a:off x="5441256" y="4037108"/>
                <a:ext cx="81360" cy="28440"/>
              </p14:xfrm>
            </p:contentPart>
          </mc:Choice>
          <mc:Fallback xmlns="">
            <p:pic>
              <p:nvPicPr>
                <p:cNvPr id="155" name="Ink 154">
                  <a:extLst>
                    <a:ext uri="{FF2B5EF4-FFF2-40B4-BE49-F238E27FC236}">
                      <a16:creationId xmlns:a16="http://schemas.microsoft.com/office/drawing/2014/main" id="{D838BF63-96E2-B641-AA10-7934CDD129A6}"/>
                    </a:ext>
                  </a:extLst>
                </p:cNvPr>
                <p:cNvPicPr/>
                <p:nvPr/>
              </p:nvPicPr>
              <p:blipFill>
                <a:blip r:embed="rId161"/>
                <a:stretch>
                  <a:fillRect/>
                </a:stretch>
              </p:blipFill>
              <p:spPr>
                <a:xfrm>
                  <a:off x="5433696" y="4029548"/>
                  <a:ext cx="96480" cy="43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2">
            <p14:nvContentPartPr>
              <p14:cNvPr id="157" name="Ink 156">
                <a:extLst>
                  <a:ext uri="{FF2B5EF4-FFF2-40B4-BE49-F238E27FC236}">
                    <a16:creationId xmlns:a16="http://schemas.microsoft.com/office/drawing/2014/main" id="{FF55764B-2076-0742-8737-7EB76D1EA621}"/>
                  </a:ext>
                </a:extLst>
              </p14:cNvPr>
              <p14:cNvContentPartPr/>
              <p14:nvPr/>
            </p14:nvContentPartPr>
            <p14:xfrm>
              <a:off x="5712696" y="4015508"/>
              <a:ext cx="75240" cy="215280"/>
            </p14:xfrm>
          </p:contentPart>
        </mc:Choice>
        <mc:Fallback xmlns="">
          <p:pic>
            <p:nvPicPr>
              <p:cNvPr id="157" name="Ink 156">
                <a:extLst>
                  <a:ext uri="{FF2B5EF4-FFF2-40B4-BE49-F238E27FC236}">
                    <a16:creationId xmlns:a16="http://schemas.microsoft.com/office/drawing/2014/main" id="{FF55764B-2076-0742-8737-7EB76D1EA621}"/>
                  </a:ext>
                </a:extLst>
              </p:cNvPr>
              <p:cNvPicPr/>
              <p:nvPr/>
            </p:nvPicPr>
            <p:blipFill>
              <a:blip r:embed="rId163"/>
              <a:stretch>
                <a:fillRect/>
              </a:stretch>
            </p:blipFill>
            <p:spPr>
              <a:xfrm>
                <a:off x="5705136" y="4007948"/>
                <a:ext cx="90360" cy="230400"/>
              </a:xfrm>
              <a:prstGeom prst="rect">
                <a:avLst/>
              </a:prstGeom>
            </p:spPr>
          </p:pic>
        </mc:Fallback>
      </mc:AlternateContent>
      <p:grpSp>
        <p:nvGrpSpPr>
          <p:cNvPr id="165" name="Group 164">
            <a:extLst>
              <a:ext uri="{FF2B5EF4-FFF2-40B4-BE49-F238E27FC236}">
                <a16:creationId xmlns:a16="http://schemas.microsoft.com/office/drawing/2014/main" id="{59E36B86-551D-AD49-8721-1913D397DAAD}"/>
              </a:ext>
            </a:extLst>
          </p:cNvPr>
          <p:cNvGrpSpPr/>
          <p:nvPr/>
        </p:nvGrpSpPr>
        <p:grpSpPr>
          <a:xfrm>
            <a:off x="5987016" y="3995348"/>
            <a:ext cx="343440" cy="124920"/>
            <a:chOff x="5987016" y="3995348"/>
            <a:chExt cx="343440" cy="124920"/>
          </a:xfrm>
        </p:grpSpPr>
        <mc:AlternateContent xmlns:mc="http://schemas.openxmlformats.org/markup-compatibility/2006" xmlns:p14="http://schemas.microsoft.com/office/powerpoint/2010/main">
          <mc:Choice Requires="p14">
            <p:contentPart p14:bwMode="auto" r:id="rId164">
              <p14:nvContentPartPr>
                <p14:cNvPr id="158" name="Ink 157">
                  <a:extLst>
                    <a:ext uri="{FF2B5EF4-FFF2-40B4-BE49-F238E27FC236}">
                      <a16:creationId xmlns:a16="http://schemas.microsoft.com/office/drawing/2014/main" id="{FA230187-3DCA-C94B-93C7-68B9156A42F7}"/>
                    </a:ext>
                  </a:extLst>
                </p14:cNvPr>
                <p14:cNvContentPartPr/>
                <p14:nvPr/>
              </p14:nvContentPartPr>
              <p14:xfrm>
                <a:off x="5996376" y="3995348"/>
                <a:ext cx="6480" cy="5040"/>
              </p14:xfrm>
            </p:contentPart>
          </mc:Choice>
          <mc:Fallback xmlns="">
            <p:pic>
              <p:nvPicPr>
                <p:cNvPr id="158" name="Ink 157">
                  <a:extLst>
                    <a:ext uri="{FF2B5EF4-FFF2-40B4-BE49-F238E27FC236}">
                      <a16:creationId xmlns:a16="http://schemas.microsoft.com/office/drawing/2014/main" id="{FA230187-3DCA-C94B-93C7-68B9156A42F7}"/>
                    </a:ext>
                  </a:extLst>
                </p:cNvPr>
                <p:cNvPicPr/>
                <p:nvPr/>
              </p:nvPicPr>
              <p:blipFill>
                <a:blip r:embed="rId165"/>
                <a:stretch>
                  <a:fillRect/>
                </a:stretch>
              </p:blipFill>
              <p:spPr>
                <a:xfrm>
                  <a:off x="5988816" y="3987788"/>
                  <a:ext cx="216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59" name="Ink 158">
                  <a:extLst>
                    <a:ext uri="{FF2B5EF4-FFF2-40B4-BE49-F238E27FC236}">
                      <a16:creationId xmlns:a16="http://schemas.microsoft.com/office/drawing/2014/main" id="{0D3E86AC-A060-FA4B-950A-02816BD21961}"/>
                    </a:ext>
                  </a:extLst>
                </p14:cNvPr>
                <p14:cNvContentPartPr/>
                <p14:nvPr/>
              </p14:nvContentPartPr>
              <p14:xfrm>
                <a:off x="5987016" y="4043588"/>
                <a:ext cx="9720" cy="46800"/>
              </p14:xfrm>
            </p:contentPart>
          </mc:Choice>
          <mc:Fallback xmlns="">
            <p:pic>
              <p:nvPicPr>
                <p:cNvPr id="159" name="Ink 158">
                  <a:extLst>
                    <a:ext uri="{FF2B5EF4-FFF2-40B4-BE49-F238E27FC236}">
                      <a16:creationId xmlns:a16="http://schemas.microsoft.com/office/drawing/2014/main" id="{0D3E86AC-A060-FA4B-950A-02816BD21961}"/>
                    </a:ext>
                  </a:extLst>
                </p:cNvPr>
                <p:cNvPicPr/>
                <p:nvPr/>
              </p:nvPicPr>
              <p:blipFill>
                <a:blip r:embed="rId167"/>
                <a:stretch>
                  <a:fillRect/>
                </a:stretch>
              </p:blipFill>
              <p:spPr>
                <a:xfrm>
                  <a:off x="5979456" y="4036028"/>
                  <a:ext cx="2484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60" name="Ink 159">
                  <a:extLst>
                    <a:ext uri="{FF2B5EF4-FFF2-40B4-BE49-F238E27FC236}">
                      <a16:creationId xmlns:a16="http://schemas.microsoft.com/office/drawing/2014/main" id="{E2F83115-F7C6-F346-B2FE-BCE617B0CFC0}"/>
                    </a:ext>
                  </a:extLst>
                </p14:cNvPr>
                <p14:cNvContentPartPr/>
                <p14:nvPr/>
              </p14:nvContentPartPr>
              <p14:xfrm>
                <a:off x="6008976" y="4037108"/>
                <a:ext cx="72000" cy="69120"/>
              </p14:xfrm>
            </p:contentPart>
          </mc:Choice>
          <mc:Fallback xmlns="">
            <p:pic>
              <p:nvPicPr>
                <p:cNvPr id="160" name="Ink 159">
                  <a:extLst>
                    <a:ext uri="{FF2B5EF4-FFF2-40B4-BE49-F238E27FC236}">
                      <a16:creationId xmlns:a16="http://schemas.microsoft.com/office/drawing/2014/main" id="{E2F83115-F7C6-F346-B2FE-BCE617B0CFC0}"/>
                    </a:ext>
                  </a:extLst>
                </p:cNvPr>
                <p:cNvPicPr/>
                <p:nvPr/>
              </p:nvPicPr>
              <p:blipFill>
                <a:blip r:embed="rId169"/>
                <a:stretch>
                  <a:fillRect/>
                </a:stretch>
              </p:blipFill>
              <p:spPr>
                <a:xfrm>
                  <a:off x="6001416" y="4029508"/>
                  <a:ext cx="87120" cy="84319"/>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62" name="Ink 161">
                  <a:extLst>
                    <a:ext uri="{FF2B5EF4-FFF2-40B4-BE49-F238E27FC236}">
                      <a16:creationId xmlns:a16="http://schemas.microsoft.com/office/drawing/2014/main" id="{05132324-27F1-5F4C-8824-134860B5AC00}"/>
                    </a:ext>
                  </a:extLst>
                </p14:cNvPr>
                <p14:cNvContentPartPr/>
                <p14:nvPr/>
              </p14:nvContentPartPr>
              <p14:xfrm>
                <a:off x="6249096" y="4009028"/>
                <a:ext cx="15840" cy="9720"/>
              </p14:xfrm>
            </p:contentPart>
          </mc:Choice>
          <mc:Fallback xmlns="">
            <p:pic>
              <p:nvPicPr>
                <p:cNvPr id="162" name="Ink 161">
                  <a:extLst>
                    <a:ext uri="{FF2B5EF4-FFF2-40B4-BE49-F238E27FC236}">
                      <a16:creationId xmlns:a16="http://schemas.microsoft.com/office/drawing/2014/main" id="{05132324-27F1-5F4C-8824-134860B5AC00}"/>
                    </a:ext>
                  </a:extLst>
                </p:cNvPr>
                <p:cNvPicPr/>
                <p:nvPr/>
              </p:nvPicPr>
              <p:blipFill>
                <a:blip r:embed="rId171"/>
                <a:stretch>
                  <a:fillRect/>
                </a:stretch>
              </p:blipFill>
              <p:spPr>
                <a:xfrm>
                  <a:off x="6241536" y="4001468"/>
                  <a:ext cx="3096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63" name="Ink 162">
                  <a:extLst>
                    <a:ext uri="{FF2B5EF4-FFF2-40B4-BE49-F238E27FC236}">
                      <a16:creationId xmlns:a16="http://schemas.microsoft.com/office/drawing/2014/main" id="{1DE55636-8B5B-0A43-B74B-3B5CBD5D4263}"/>
                    </a:ext>
                  </a:extLst>
                </p14:cNvPr>
                <p14:cNvContentPartPr/>
                <p14:nvPr/>
              </p14:nvContentPartPr>
              <p14:xfrm>
                <a:off x="6233256" y="4055828"/>
                <a:ext cx="9720" cy="54720"/>
              </p14:xfrm>
            </p:contentPart>
          </mc:Choice>
          <mc:Fallback xmlns="">
            <p:pic>
              <p:nvPicPr>
                <p:cNvPr id="163" name="Ink 162">
                  <a:extLst>
                    <a:ext uri="{FF2B5EF4-FFF2-40B4-BE49-F238E27FC236}">
                      <a16:creationId xmlns:a16="http://schemas.microsoft.com/office/drawing/2014/main" id="{1DE55636-8B5B-0A43-B74B-3B5CBD5D4263}"/>
                    </a:ext>
                  </a:extLst>
                </p:cNvPr>
                <p:cNvPicPr/>
                <p:nvPr/>
              </p:nvPicPr>
              <p:blipFill>
                <a:blip r:embed="rId173"/>
                <a:stretch>
                  <a:fillRect/>
                </a:stretch>
              </p:blipFill>
              <p:spPr>
                <a:xfrm>
                  <a:off x="6225696" y="4048268"/>
                  <a:ext cx="2484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64" name="Ink 163">
                  <a:extLst>
                    <a:ext uri="{FF2B5EF4-FFF2-40B4-BE49-F238E27FC236}">
                      <a16:creationId xmlns:a16="http://schemas.microsoft.com/office/drawing/2014/main" id="{627F7998-25E7-6D47-8E37-0A9439682758}"/>
                    </a:ext>
                  </a:extLst>
                </p14:cNvPr>
                <p14:cNvContentPartPr/>
                <p14:nvPr/>
              </p14:nvContentPartPr>
              <p14:xfrm>
                <a:off x="6286536" y="4049708"/>
                <a:ext cx="43920" cy="70560"/>
              </p14:xfrm>
            </p:contentPart>
          </mc:Choice>
          <mc:Fallback xmlns="">
            <p:pic>
              <p:nvPicPr>
                <p:cNvPr id="164" name="Ink 163">
                  <a:extLst>
                    <a:ext uri="{FF2B5EF4-FFF2-40B4-BE49-F238E27FC236}">
                      <a16:creationId xmlns:a16="http://schemas.microsoft.com/office/drawing/2014/main" id="{627F7998-25E7-6D47-8E37-0A9439682758}"/>
                    </a:ext>
                  </a:extLst>
                </p:cNvPr>
                <p:cNvPicPr/>
                <p:nvPr/>
              </p:nvPicPr>
              <p:blipFill>
                <a:blip r:embed="rId175"/>
                <a:stretch>
                  <a:fillRect/>
                </a:stretch>
              </p:blipFill>
              <p:spPr>
                <a:xfrm>
                  <a:off x="6278976" y="4042186"/>
                  <a:ext cx="59040" cy="85603"/>
                </a:xfrm>
                <a:prstGeom prst="rect">
                  <a:avLst/>
                </a:prstGeom>
              </p:spPr>
            </p:pic>
          </mc:Fallback>
        </mc:AlternateContent>
      </p:grpSp>
      <p:grpSp>
        <p:nvGrpSpPr>
          <p:cNvPr id="180" name="Group 179">
            <a:extLst>
              <a:ext uri="{FF2B5EF4-FFF2-40B4-BE49-F238E27FC236}">
                <a16:creationId xmlns:a16="http://schemas.microsoft.com/office/drawing/2014/main" id="{2DFEF374-9642-8E4D-BA0D-BDDBA104C5CA}"/>
              </a:ext>
            </a:extLst>
          </p:cNvPr>
          <p:cNvGrpSpPr/>
          <p:nvPr/>
        </p:nvGrpSpPr>
        <p:grpSpPr>
          <a:xfrm>
            <a:off x="6532776" y="3946748"/>
            <a:ext cx="857880" cy="277920"/>
            <a:chOff x="6532776" y="3946748"/>
            <a:chExt cx="857880" cy="277920"/>
          </a:xfrm>
        </p:grpSpPr>
        <mc:AlternateContent xmlns:mc="http://schemas.openxmlformats.org/markup-compatibility/2006" xmlns:p14="http://schemas.microsoft.com/office/powerpoint/2010/main">
          <mc:Choice Requires="p14">
            <p:contentPart p14:bwMode="auto" r:id="rId176">
              <p14:nvContentPartPr>
                <p14:cNvPr id="166" name="Ink 165">
                  <a:extLst>
                    <a:ext uri="{FF2B5EF4-FFF2-40B4-BE49-F238E27FC236}">
                      <a16:creationId xmlns:a16="http://schemas.microsoft.com/office/drawing/2014/main" id="{4E54A6D1-5D69-6949-A441-FF209823833E}"/>
                    </a:ext>
                  </a:extLst>
                </p14:cNvPr>
                <p14:cNvContentPartPr/>
                <p14:nvPr/>
              </p14:nvContentPartPr>
              <p14:xfrm>
                <a:off x="6536016" y="3968708"/>
                <a:ext cx="9720" cy="135720"/>
              </p14:xfrm>
            </p:contentPart>
          </mc:Choice>
          <mc:Fallback xmlns="">
            <p:pic>
              <p:nvPicPr>
                <p:cNvPr id="166" name="Ink 165">
                  <a:extLst>
                    <a:ext uri="{FF2B5EF4-FFF2-40B4-BE49-F238E27FC236}">
                      <a16:creationId xmlns:a16="http://schemas.microsoft.com/office/drawing/2014/main" id="{4E54A6D1-5D69-6949-A441-FF209823833E}"/>
                    </a:ext>
                  </a:extLst>
                </p:cNvPr>
                <p:cNvPicPr/>
                <p:nvPr/>
              </p:nvPicPr>
              <p:blipFill>
                <a:blip r:embed="rId177"/>
                <a:stretch>
                  <a:fillRect/>
                </a:stretch>
              </p:blipFill>
              <p:spPr>
                <a:xfrm>
                  <a:off x="6528456" y="3961148"/>
                  <a:ext cx="2484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67" name="Ink 166">
                  <a:extLst>
                    <a:ext uri="{FF2B5EF4-FFF2-40B4-BE49-F238E27FC236}">
                      <a16:creationId xmlns:a16="http://schemas.microsoft.com/office/drawing/2014/main" id="{623F573D-69B2-E548-B6D0-FE4962319B78}"/>
                    </a:ext>
                  </a:extLst>
                </p14:cNvPr>
                <p14:cNvContentPartPr/>
                <p14:nvPr/>
              </p14:nvContentPartPr>
              <p14:xfrm>
                <a:off x="6554736" y="3946748"/>
                <a:ext cx="78480" cy="3600"/>
              </p14:xfrm>
            </p:contentPart>
          </mc:Choice>
          <mc:Fallback xmlns="">
            <p:pic>
              <p:nvPicPr>
                <p:cNvPr id="167" name="Ink 166">
                  <a:extLst>
                    <a:ext uri="{FF2B5EF4-FFF2-40B4-BE49-F238E27FC236}">
                      <a16:creationId xmlns:a16="http://schemas.microsoft.com/office/drawing/2014/main" id="{623F573D-69B2-E548-B6D0-FE4962319B78}"/>
                    </a:ext>
                  </a:extLst>
                </p:cNvPr>
                <p:cNvPicPr/>
                <p:nvPr/>
              </p:nvPicPr>
              <p:blipFill>
                <a:blip r:embed="rId179"/>
                <a:stretch>
                  <a:fillRect/>
                </a:stretch>
              </p:blipFill>
              <p:spPr>
                <a:xfrm>
                  <a:off x="6547176" y="3938348"/>
                  <a:ext cx="93600" cy="204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68" name="Ink 167">
                  <a:extLst>
                    <a:ext uri="{FF2B5EF4-FFF2-40B4-BE49-F238E27FC236}">
                      <a16:creationId xmlns:a16="http://schemas.microsoft.com/office/drawing/2014/main" id="{235BE91A-1D49-EF48-920D-A6C563E3F3A9}"/>
                    </a:ext>
                  </a:extLst>
                </p14:cNvPr>
                <p14:cNvContentPartPr/>
                <p14:nvPr/>
              </p14:nvContentPartPr>
              <p14:xfrm>
                <a:off x="6532776" y="4012268"/>
                <a:ext cx="78480" cy="22320"/>
              </p14:xfrm>
            </p:contentPart>
          </mc:Choice>
          <mc:Fallback xmlns="">
            <p:pic>
              <p:nvPicPr>
                <p:cNvPr id="168" name="Ink 167">
                  <a:extLst>
                    <a:ext uri="{FF2B5EF4-FFF2-40B4-BE49-F238E27FC236}">
                      <a16:creationId xmlns:a16="http://schemas.microsoft.com/office/drawing/2014/main" id="{235BE91A-1D49-EF48-920D-A6C563E3F3A9}"/>
                    </a:ext>
                  </a:extLst>
                </p:cNvPr>
                <p:cNvPicPr/>
                <p:nvPr/>
              </p:nvPicPr>
              <p:blipFill>
                <a:blip r:embed="rId181"/>
                <a:stretch>
                  <a:fillRect/>
                </a:stretch>
              </p:blipFill>
              <p:spPr>
                <a:xfrm>
                  <a:off x="6525216" y="4004708"/>
                  <a:ext cx="936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69" name="Ink 168">
                  <a:extLst>
                    <a:ext uri="{FF2B5EF4-FFF2-40B4-BE49-F238E27FC236}">
                      <a16:creationId xmlns:a16="http://schemas.microsoft.com/office/drawing/2014/main" id="{F5148B24-BD28-804C-BAD0-F013FA535721}"/>
                    </a:ext>
                  </a:extLst>
                </p14:cNvPr>
                <p14:cNvContentPartPr/>
                <p14:nvPr/>
              </p14:nvContentPartPr>
              <p14:xfrm>
                <a:off x="6619896" y="4093268"/>
                <a:ext cx="9720" cy="56520"/>
              </p14:xfrm>
            </p:contentPart>
          </mc:Choice>
          <mc:Fallback xmlns="">
            <p:pic>
              <p:nvPicPr>
                <p:cNvPr id="169" name="Ink 168">
                  <a:extLst>
                    <a:ext uri="{FF2B5EF4-FFF2-40B4-BE49-F238E27FC236}">
                      <a16:creationId xmlns:a16="http://schemas.microsoft.com/office/drawing/2014/main" id="{F5148B24-BD28-804C-BAD0-F013FA535721}"/>
                    </a:ext>
                  </a:extLst>
                </p:cNvPr>
                <p:cNvPicPr/>
                <p:nvPr/>
              </p:nvPicPr>
              <p:blipFill>
                <a:blip r:embed="rId183"/>
                <a:stretch>
                  <a:fillRect/>
                </a:stretch>
              </p:blipFill>
              <p:spPr>
                <a:xfrm>
                  <a:off x="6612336" y="4085708"/>
                  <a:ext cx="2484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73" name="Ink 172">
                  <a:extLst>
                    <a:ext uri="{FF2B5EF4-FFF2-40B4-BE49-F238E27FC236}">
                      <a16:creationId xmlns:a16="http://schemas.microsoft.com/office/drawing/2014/main" id="{437F2282-2C4A-7C43-953C-19FCA6DE9804}"/>
                    </a:ext>
                  </a:extLst>
                </p14:cNvPr>
                <p14:cNvContentPartPr/>
                <p14:nvPr/>
              </p14:nvContentPartPr>
              <p14:xfrm>
                <a:off x="6754176" y="4164908"/>
                <a:ext cx="28080" cy="59760"/>
              </p14:xfrm>
            </p:contentPart>
          </mc:Choice>
          <mc:Fallback xmlns="">
            <p:pic>
              <p:nvPicPr>
                <p:cNvPr id="173" name="Ink 172">
                  <a:extLst>
                    <a:ext uri="{FF2B5EF4-FFF2-40B4-BE49-F238E27FC236}">
                      <a16:creationId xmlns:a16="http://schemas.microsoft.com/office/drawing/2014/main" id="{437F2282-2C4A-7C43-953C-19FCA6DE9804}"/>
                    </a:ext>
                  </a:extLst>
                </p:cNvPr>
                <p:cNvPicPr/>
                <p:nvPr/>
              </p:nvPicPr>
              <p:blipFill>
                <a:blip r:embed="rId185"/>
                <a:stretch>
                  <a:fillRect/>
                </a:stretch>
              </p:blipFill>
              <p:spPr>
                <a:xfrm>
                  <a:off x="6746616" y="4157302"/>
                  <a:ext cx="43200" cy="74972"/>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74" name="Ink 173">
                  <a:extLst>
                    <a:ext uri="{FF2B5EF4-FFF2-40B4-BE49-F238E27FC236}">
                      <a16:creationId xmlns:a16="http://schemas.microsoft.com/office/drawing/2014/main" id="{7B9AAB9D-02DA-BE4C-9998-DA943FF88EDA}"/>
                    </a:ext>
                  </a:extLst>
                </p14:cNvPr>
                <p14:cNvContentPartPr/>
                <p14:nvPr/>
              </p14:nvContentPartPr>
              <p14:xfrm>
                <a:off x="6903936" y="3990308"/>
                <a:ext cx="71640" cy="118800"/>
              </p14:xfrm>
            </p:contentPart>
          </mc:Choice>
          <mc:Fallback xmlns="">
            <p:pic>
              <p:nvPicPr>
                <p:cNvPr id="174" name="Ink 173">
                  <a:extLst>
                    <a:ext uri="{FF2B5EF4-FFF2-40B4-BE49-F238E27FC236}">
                      <a16:creationId xmlns:a16="http://schemas.microsoft.com/office/drawing/2014/main" id="{7B9AAB9D-02DA-BE4C-9998-DA943FF88EDA}"/>
                    </a:ext>
                  </a:extLst>
                </p:cNvPr>
                <p:cNvPicPr/>
                <p:nvPr/>
              </p:nvPicPr>
              <p:blipFill>
                <a:blip r:embed="rId187"/>
                <a:stretch>
                  <a:fillRect/>
                </a:stretch>
              </p:blipFill>
              <p:spPr>
                <a:xfrm>
                  <a:off x="6896376" y="3982748"/>
                  <a:ext cx="8676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75" name="Ink 174">
                  <a:extLst>
                    <a:ext uri="{FF2B5EF4-FFF2-40B4-BE49-F238E27FC236}">
                      <a16:creationId xmlns:a16="http://schemas.microsoft.com/office/drawing/2014/main" id="{DAA4D13C-AA7A-7E40-8CA3-B32DF1BADDAC}"/>
                    </a:ext>
                  </a:extLst>
                </p14:cNvPr>
                <p14:cNvContentPartPr/>
                <p14:nvPr/>
              </p14:nvContentPartPr>
              <p14:xfrm>
                <a:off x="6906816" y="4000028"/>
                <a:ext cx="93960" cy="115560"/>
              </p14:xfrm>
            </p:contentPart>
          </mc:Choice>
          <mc:Fallback xmlns="">
            <p:pic>
              <p:nvPicPr>
                <p:cNvPr id="175" name="Ink 174">
                  <a:extLst>
                    <a:ext uri="{FF2B5EF4-FFF2-40B4-BE49-F238E27FC236}">
                      <a16:creationId xmlns:a16="http://schemas.microsoft.com/office/drawing/2014/main" id="{DAA4D13C-AA7A-7E40-8CA3-B32DF1BADDAC}"/>
                    </a:ext>
                  </a:extLst>
                </p:cNvPr>
                <p:cNvPicPr/>
                <p:nvPr/>
              </p:nvPicPr>
              <p:blipFill>
                <a:blip r:embed="rId189"/>
                <a:stretch>
                  <a:fillRect/>
                </a:stretch>
              </p:blipFill>
              <p:spPr>
                <a:xfrm>
                  <a:off x="6899256" y="3992444"/>
                  <a:ext cx="109080" cy="130727"/>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76" name="Ink 175">
                  <a:extLst>
                    <a:ext uri="{FF2B5EF4-FFF2-40B4-BE49-F238E27FC236}">
                      <a16:creationId xmlns:a16="http://schemas.microsoft.com/office/drawing/2014/main" id="{FDAC369D-0867-8F4B-AA1A-335F0877376E}"/>
                    </a:ext>
                  </a:extLst>
                </p14:cNvPr>
                <p14:cNvContentPartPr/>
                <p14:nvPr/>
              </p14:nvContentPartPr>
              <p14:xfrm>
                <a:off x="7081416" y="4034228"/>
                <a:ext cx="59760" cy="6480"/>
              </p14:xfrm>
            </p:contentPart>
          </mc:Choice>
          <mc:Fallback xmlns="">
            <p:pic>
              <p:nvPicPr>
                <p:cNvPr id="176" name="Ink 175">
                  <a:extLst>
                    <a:ext uri="{FF2B5EF4-FFF2-40B4-BE49-F238E27FC236}">
                      <a16:creationId xmlns:a16="http://schemas.microsoft.com/office/drawing/2014/main" id="{FDAC369D-0867-8F4B-AA1A-335F0877376E}"/>
                    </a:ext>
                  </a:extLst>
                </p:cNvPr>
                <p:cNvPicPr/>
                <p:nvPr/>
              </p:nvPicPr>
              <p:blipFill>
                <a:blip r:embed="rId191"/>
                <a:stretch>
                  <a:fillRect/>
                </a:stretch>
              </p:blipFill>
              <p:spPr>
                <a:xfrm>
                  <a:off x="7073856" y="4026668"/>
                  <a:ext cx="748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77" name="Ink 176">
                  <a:extLst>
                    <a:ext uri="{FF2B5EF4-FFF2-40B4-BE49-F238E27FC236}">
                      <a16:creationId xmlns:a16="http://schemas.microsoft.com/office/drawing/2014/main" id="{E3B4C74B-C19A-5540-8CD0-E8BBB315D77D}"/>
                    </a:ext>
                  </a:extLst>
                </p14:cNvPr>
                <p14:cNvContentPartPr/>
                <p14:nvPr/>
              </p14:nvContentPartPr>
              <p14:xfrm>
                <a:off x="7092576" y="4055828"/>
                <a:ext cx="48600" cy="9720"/>
              </p14:xfrm>
            </p:contentPart>
          </mc:Choice>
          <mc:Fallback xmlns="">
            <p:pic>
              <p:nvPicPr>
                <p:cNvPr id="177" name="Ink 176">
                  <a:extLst>
                    <a:ext uri="{FF2B5EF4-FFF2-40B4-BE49-F238E27FC236}">
                      <a16:creationId xmlns:a16="http://schemas.microsoft.com/office/drawing/2014/main" id="{E3B4C74B-C19A-5540-8CD0-E8BBB315D77D}"/>
                    </a:ext>
                  </a:extLst>
                </p:cNvPr>
                <p:cNvPicPr/>
                <p:nvPr/>
              </p:nvPicPr>
              <p:blipFill>
                <a:blip r:embed="rId193"/>
                <a:stretch>
                  <a:fillRect/>
                </a:stretch>
              </p:blipFill>
              <p:spPr>
                <a:xfrm>
                  <a:off x="7085016" y="4048268"/>
                  <a:ext cx="6372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79" name="Ink 178">
                  <a:extLst>
                    <a:ext uri="{FF2B5EF4-FFF2-40B4-BE49-F238E27FC236}">
                      <a16:creationId xmlns:a16="http://schemas.microsoft.com/office/drawing/2014/main" id="{2565547C-5A81-6C42-988C-EF96E8A70824}"/>
                    </a:ext>
                  </a:extLst>
                </p14:cNvPr>
                <p14:cNvContentPartPr/>
                <p14:nvPr/>
              </p14:nvContentPartPr>
              <p14:xfrm>
                <a:off x="7262496" y="3974828"/>
                <a:ext cx="128160" cy="187560"/>
              </p14:xfrm>
            </p:contentPart>
          </mc:Choice>
          <mc:Fallback xmlns="">
            <p:pic>
              <p:nvPicPr>
                <p:cNvPr id="179" name="Ink 178">
                  <a:extLst>
                    <a:ext uri="{FF2B5EF4-FFF2-40B4-BE49-F238E27FC236}">
                      <a16:creationId xmlns:a16="http://schemas.microsoft.com/office/drawing/2014/main" id="{2565547C-5A81-6C42-988C-EF96E8A70824}"/>
                    </a:ext>
                  </a:extLst>
                </p:cNvPr>
                <p:cNvPicPr/>
                <p:nvPr/>
              </p:nvPicPr>
              <p:blipFill>
                <a:blip r:embed="rId195"/>
                <a:stretch>
                  <a:fillRect/>
                </a:stretch>
              </p:blipFill>
              <p:spPr>
                <a:xfrm>
                  <a:off x="7254936" y="3967268"/>
                  <a:ext cx="143280" cy="202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6">
            <p14:nvContentPartPr>
              <p14:cNvPr id="182" name="Ink 181">
                <a:extLst>
                  <a:ext uri="{FF2B5EF4-FFF2-40B4-BE49-F238E27FC236}">
                    <a16:creationId xmlns:a16="http://schemas.microsoft.com/office/drawing/2014/main" id="{D548E3BF-DAE1-4F45-9789-FADB0134658E}"/>
                  </a:ext>
                </a:extLst>
              </p14:cNvPr>
              <p14:cNvContentPartPr/>
              <p14:nvPr/>
            </p14:nvContentPartPr>
            <p14:xfrm>
              <a:off x="2356578" y="3691352"/>
              <a:ext cx="74880" cy="295920"/>
            </p14:xfrm>
          </p:contentPart>
        </mc:Choice>
        <mc:Fallback xmlns="">
          <p:pic>
            <p:nvPicPr>
              <p:cNvPr id="182" name="Ink 181">
                <a:extLst>
                  <a:ext uri="{FF2B5EF4-FFF2-40B4-BE49-F238E27FC236}">
                    <a16:creationId xmlns:a16="http://schemas.microsoft.com/office/drawing/2014/main" id="{D548E3BF-DAE1-4F45-9789-FADB0134658E}"/>
                  </a:ext>
                </a:extLst>
              </p:cNvPr>
              <p:cNvPicPr/>
              <p:nvPr/>
            </p:nvPicPr>
            <p:blipFill>
              <a:blip r:embed="rId197"/>
              <a:stretch>
                <a:fillRect/>
              </a:stretch>
            </p:blipFill>
            <p:spPr>
              <a:xfrm>
                <a:off x="2349018" y="3683792"/>
                <a:ext cx="90000" cy="311040"/>
              </a:xfrm>
              <a:prstGeom prst="rect">
                <a:avLst/>
              </a:prstGeom>
            </p:spPr>
          </p:pic>
        </mc:Fallback>
      </mc:AlternateContent>
      <p:grpSp>
        <p:nvGrpSpPr>
          <p:cNvPr id="185" name="Group 184">
            <a:extLst>
              <a:ext uri="{FF2B5EF4-FFF2-40B4-BE49-F238E27FC236}">
                <a16:creationId xmlns:a16="http://schemas.microsoft.com/office/drawing/2014/main" id="{9EAD49A8-70CA-354A-8626-D4DD2296556A}"/>
              </a:ext>
            </a:extLst>
          </p:cNvPr>
          <p:cNvGrpSpPr/>
          <p:nvPr/>
        </p:nvGrpSpPr>
        <p:grpSpPr>
          <a:xfrm>
            <a:off x="2546658" y="3754352"/>
            <a:ext cx="149400" cy="185400"/>
            <a:chOff x="2546658" y="3754352"/>
            <a:chExt cx="149400" cy="185400"/>
          </a:xfrm>
        </p:grpSpPr>
        <mc:AlternateContent xmlns:mc="http://schemas.openxmlformats.org/markup-compatibility/2006" xmlns:p14="http://schemas.microsoft.com/office/powerpoint/2010/main">
          <mc:Choice Requires="p14">
            <p:contentPart p14:bwMode="auto" r:id="rId198">
              <p14:nvContentPartPr>
                <p14:cNvPr id="183" name="Ink 182">
                  <a:extLst>
                    <a:ext uri="{FF2B5EF4-FFF2-40B4-BE49-F238E27FC236}">
                      <a16:creationId xmlns:a16="http://schemas.microsoft.com/office/drawing/2014/main" id="{AA4E0607-73F7-4F43-AED9-A896CB5265A2}"/>
                    </a:ext>
                  </a:extLst>
                </p14:cNvPr>
                <p14:cNvContentPartPr/>
                <p14:nvPr/>
              </p14:nvContentPartPr>
              <p14:xfrm>
                <a:off x="2546658" y="3754352"/>
                <a:ext cx="70200" cy="185400"/>
              </p14:xfrm>
            </p:contentPart>
          </mc:Choice>
          <mc:Fallback xmlns="">
            <p:pic>
              <p:nvPicPr>
                <p:cNvPr id="183" name="Ink 182">
                  <a:extLst>
                    <a:ext uri="{FF2B5EF4-FFF2-40B4-BE49-F238E27FC236}">
                      <a16:creationId xmlns:a16="http://schemas.microsoft.com/office/drawing/2014/main" id="{AA4E0607-73F7-4F43-AED9-A896CB5265A2}"/>
                    </a:ext>
                  </a:extLst>
                </p:cNvPr>
                <p:cNvPicPr/>
                <p:nvPr/>
              </p:nvPicPr>
              <p:blipFill>
                <a:blip r:embed="rId199"/>
                <a:stretch>
                  <a:fillRect/>
                </a:stretch>
              </p:blipFill>
              <p:spPr>
                <a:xfrm>
                  <a:off x="2539059" y="3746792"/>
                  <a:ext cx="85398"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84" name="Ink 183">
                  <a:extLst>
                    <a:ext uri="{FF2B5EF4-FFF2-40B4-BE49-F238E27FC236}">
                      <a16:creationId xmlns:a16="http://schemas.microsoft.com/office/drawing/2014/main" id="{839C13EB-C383-BE48-92B6-A6AE2A4DA802}"/>
                    </a:ext>
                  </a:extLst>
                </p14:cNvPr>
                <p14:cNvContentPartPr/>
                <p14:nvPr/>
              </p14:nvContentPartPr>
              <p14:xfrm>
                <a:off x="2659698" y="3888632"/>
                <a:ext cx="36360" cy="43560"/>
              </p14:xfrm>
            </p:contentPart>
          </mc:Choice>
          <mc:Fallback xmlns="">
            <p:pic>
              <p:nvPicPr>
                <p:cNvPr id="184" name="Ink 183">
                  <a:extLst>
                    <a:ext uri="{FF2B5EF4-FFF2-40B4-BE49-F238E27FC236}">
                      <a16:creationId xmlns:a16="http://schemas.microsoft.com/office/drawing/2014/main" id="{839C13EB-C383-BE48-92B6-A6AE2A4DA802}"/>
                    </a:ext>
                  </a:extLst>
                </p:cNvPr>
                <p:cNvPicPr/>
                <p:nvPr/>
              </p:nvPicPr>
              <p:blipFill>
                <a:blip r:embed="rId201"/>
                <a:stretch>
                  <a:fillRect/>
                </a:stretch>
              </p:blipFill>
              <p:spPr>
                <a:xfrm>
                  <a:off x="2652138" y="3881072"/>
                  <a:ext cx="51480" cy="58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2">
            <p14:nvContentPartPr>
              <p14:cNvPr id="188" name="Ink 187">
                <a:extLst>
                  <a:ext uri="{FF2B5EF4-FFF2-40B4-BE49-F238E27FC236}">
                    <a16:creationId xmlns:a16="http://schemas.microsoft.com/office/drawing/2014/main" id="{B4283372-FAEC-AA4A-BC1E-1A16E4348A72}"/>
                  </a:ext>
                </a:extLst>
              </p14:cNvPr>
              <p14:cNvContentPartPr/>
              <p14:nvPr/>
            </p14:nvContentPartPr>
            <p14:xfrm>
              <a:off x="2763018" y="3686672"/>
              <a:ext cx="86400" cy="289080"/>
            </p14:xfrm>
          </p:contentPart>
        </mc:Choice>
        <mc:Fallback xmlns="">
          <p:pic>
            <p:nvPicPr>
              <p:cNvPr id="188" name="Ink 187">
                <a:extLst>
                  <a:ext uri="{FF2B5EF4-FFF2-40B4-BE49-F238E27FC236}">
                    <a16:creationId xmlns:a16="http://schemas.microsoft.com/office/drawing/2014/main" id="{B4283372-FAEC-AA4A-BC1E-1A16E4348A72}"/>
                  </a:ext>
                </a:extLst>
              </p:cNvPr>
              <p:cNvPicPr/>
              <p:nvPr/>
            </p:nvPicPr>
            <p:blipFill>
              <a:blip r:embed="rId203"/>
              <a:stretch>
                <a:fillRect/>
              </a:stretch>
            </p:blipFill>
            <p:spPr>
              <a:xfrm>
                <a:off x="2755458" y="3679103"/>
                <a:ext cx="101520" cy="304219"/>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92" name="Ink 191">
                <a:extLst>
                  <a:ext uri="{FF2B5EF4-FFF2-40B4-BE49-F238E27FC236}">
                    <a16:creationId xmlns:a16="http://schemas.microsoft.com/office/drawing/2014/main" id="{0E0D69C3-43F6-824B-98C1-74E55F34DDA3}"/>
                  </a:ext>
                </a:extLst>
              </p14:cNvPr>
              <p14:cNvContentPartPr/>
              <p14:nvPr/>
            </p14:nvContentPartPr>
            <p14:xfrm>
              <a:off x="2529738" y="4120112"/>
              <a:ext cx="183240" cy="146520"/>
            </p14:xfrm>
          </p:contentPart>
        </mc:Choice>
        <mc:Fallback xmlns="">
          <p:pic>
            <p:nvPicPr>
              <p:cNvPr id="192" name="Ink 191">
                <a:extLst>
                  <a:ext uri="{FF2B5EF4-FFF2-40B4-BE49-F238E27FC236}">
                    <a16:creationId xmlns:a16="http://schemas.microsoft.com/office/drawing/2014/main" id="{0E0D69C3-43F6-824B-98C1-74E55F34DDA3}"/>
                  </a:ext>
                </a:extLst>
              </p:cNvPr>
              <p:cNvPicPr/>
              <p:nvPr/>
            </p:nvPicPr>
            <p:blipFill>
              <a:blip r:embed="rId205"/>
              <a:stretch>
                <a:fillRect/>
              </a:stretch>
            </p:blipFill>
            <p:spPr>
              <a:xfrm>
                <a:off x="2522178" y="4112552"/>
                <a:ext cx="19836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95" name="Ink 194">
                <a:extLst>
                  <a:ext uri="{FF2B5EF4-FFF2-40B4-BE49-F238E27FC236}">
                    <a16:creationId xmlns:a16="http://schemas.microsoft.com/office/drawing/2014/main" id="{CE806397-70F7-4D40-A544-46BB846EC029}"/>
                  </a:ext>
                </a:extLst>
              </p14:cNvPr>
              <p14:cNvContentPartPr/>
              <p14:nvPr/>
            </p14:nvContentPartPr>
            <p14:xfrm>
              <a:off x="2503818" y="4047392"/>
              <a:ext cx="231120" cy="306720"/>
            </p14:xfrm>
          </p:contentPart>
        </mc:Choice>
        <mc:Fallback xmlns="">
          <p:pic>
            <p:nvPicPr>
              <p:cNvPr id="195" name="Ink 194">
                <a:extLst>
                  <a:ext uri="{FF2B5EF4-FFF2-40B4-BE49-F238E27FC236}">
                    <a16:creationId xmlns:a16="http://schemas.microsoft.com/office/drawing/2014/main" id="{CE806397-70F7-4D40-A544-46BB846EC029}"/>
                  </a:ext>
                </a:extLst>
              </p:cNvPr>
              <p:cNvPicPr/>
              <p:nvPr/>
            </p:nvPicPr>
            <p:blipFill>
              <a:blip r:embed="rId207"/>
              <a:stretch>
                <a:fillRect/>
              </a:stretch>
            </p:blipFill>
            <p:spPr>
              <a:xfrm>
                <a:off x="2496258" y="4039832"/>
                <a:ext cx="246240" cy="321840"/>
              </a:xfrm>
              <a:prstGeom prst="rect">
                <a:avLst/>
              </a:prstGeom>
            </p:spPr>
          </p:pic>
        </mc:Fallback>
      </mc:AlternateContent>
      <p:grpSp>
        <p:nvGrpSpPr>
          <p:cNvPr id="198" name="Group 197">
            <a:extLst>
              <a:ext uri="{FF2B5EF4-FFF2-40B4-BE49-F238E27FC236}">
                <a16:creationId xmlns:a16="http://schemas.microsoft.com/office/drawing/2014/main" id="{DE949585-CDEB-354B-975B-AF504D93E78E}"/>
              </a:ext>
            </a:extLst>
          </p:cNvPr>
          <p:cNvGrpSpPr/>
          <p:nvPr/>
        </p:nvGrpSpPr>
        <p:grpSpPr>
          <a:xfrm>
            <a:off x="2496960" y="4351797"/>
            <a:ext cx="225720" cy="310320"/>
            <a:chOff x="2496960" y="4351797"/>
            <a:chExt cx="225720" cy="310320"/>
          </a:xfrm>
        </p:grpSpPr>
        <mc:AlternateContent xmlns:mc="http://schemas.openxmlformats.org/markup-compatibility/2006" xmlns:p14="http://schemas.microsoft.com/office/powerpoint/2010/main">
          <mc:Choice Requires="p14">
            <p:contentPart p14:bwMode="auto" r:id="rId208">
              <p14:nvContentPartPr>
                <p14:cNvPr id="196" name="Ink 195">
                  <a:extLst>
                    <a:ext uri="{FF2B5EF4-FFF2-40B4-BE49-F238E27FC236}">
                      <a16:creationId xmlns:a16="http://schemas.microsoft.com/office/drawing/2014/main" id="{04F17129-8316-AB4A-802C-C0A356334374}"/>
                    </a:ext>
                  </a:extLst>
                </p14:cNvPr>
                <p14:cNvContentPartPr/>
                <p14:nvPr/>
              </p14:nvContentPartPr>
              <p14:xfrm>
                <a:off x="2528280" y="4408317"/>
                <a:ext cx="190800" cy="163440"/>
              </p14:xfrm>
            </p:contentPart>
          </mc:Choice>
          <mc:Fallback xmlns="">
            <p:pic>
              <p:nvPicPr>
                <p:cNvPr id="196" name="Ink 195">
                  <a:extLst>
                    <a:ext uri="{FF2B5EF4-FFF2-40B4-BE49-F238E27FC236}">
                      <a16:creationId xmlns:a16="http://schemas.microsoft.com/office/drawing/2014/main" id="{04F17129-8316-AB4A-802C-C0A356334374}"/>
                    </a:ext>
                  </a:extLst>
                </p:cNvPr>
                <p:cNvPicPr/>
                <p:nvPr/>
              </p:nvPicPr>
              <p:blipFill>
                <a:blip r:embed="rId209"/>
                <a:stretch>
                  <a:fillRect/>
                </a:stretch>
              </p:blipFill>
              <p:spPr>
                <a:xfrm>
                  <a:off x="2520720" y="4400757"/>
                  <a:ext cx="20592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97" name="Ink 196">
                  <a:extLst>
                    <a:ext uri="{FF2B5EF4-FFF2-40B4-BE49-F238E27FC236}">
                      <a16:creationId xmlns:a16="http://schemas.microsoft.com/office/drawing/2014/main" id="{C70624D6-32C6-7D4E-A65D-7D2D3136C62E}"/>
                    </a:ext>
                  </a:extLst>
                </p14:cNvPr>
                <p14:cNvContentPartPr/>
                <p14:nvPr/>
              </p14:nvContentPartPr>
              <p14:xfrm>
                <a:off x="2496960" y="4351797"/>
                <a:ext cx="225720" cy="310320"/>
              </p14:xfrm>
            </p:contentPart>
          </mc:Choice>
          <mc:Fallback xmlns="">
            <p:pic>
              <p:nvPicPr>
                <p:cNvPr id="197" name="Ink 196">
                  <a:extLst>
                    <a:ext uri="{FF2B5EF4-FFF2-40B4-BE49-F238E27FC236}">
                      <a16:creationId xmlns:a16="http://schemas.microsoft.com/office/drawing/2014/main" id="{C70624D6-32C6-7D4E-A65D-7D2D3136C62E}"/>
                    </a:ext>
                  </a:extLst>
                </p:cNvPr>
                <p:cNvPicPr/>
                <p:nvPr/>
              </p:nvPicPr>
              <p:blipFill>
                <a:blip r:embed="rId211"/>
                <a:stretch>
                  <a:fillRect/>
                </a:stretch>
              </p:blipFill>
              <p:spPr>
                <a:xfrm>
                  <a:off x="2489400" y="4344237"/>
                  <a:ext cx="240840" cy="325440"/>
                </a:xfrm>
                <a:prstGeom prst="rect">
                  <a:avLst/>
                </a:prstGeom>
              </p:spPr>
            </p:pic>
          </mc:Fallback>
        </mc:AlternateContent>
      </p:grpSp>
      <p:grpSp>
        <p:nvGrpSpPr>
          <p:cNvPr id="203" name="Group 202">
            <a:extLst>
              <a:ext uri="{FF2B5EF4-FFF2-40B4-BE49-F238E27FC236}">
                <a16:creationId xmlns:a16="http://schemas.microsoft.com/office/drawing/2014/main" id="{1FAFCAAD-A29C-D147-A43C-9F5C4C7BCAB1}"/>
              </a:ext>
            </a:extLst>
          </p:cNvPr>
          <p:cNvGrpSpPr/>
          <p:nvPr/>
        </p:nvGrpSpPr>
        <p:grpSpPr>
          <a:xfrm>
            <a:off x="5391341" y="4264126"/>
            <a:ext cx="124200" cy="216000"/>
            <a:chOff x="5391341" y="4264126"/>
            <a:chExt cx="124200" cy="216000"/>
          </a:xfrm>
        </p:grpSpPr>
        <mc:AlternateContent xmlns:mc="http://schemas.openxmlformats.org/markup-compatibility/2006" xmlns:p14="http://schemas.microsoft.com/office/powerpoint/2010/main">
          <mc:Choice Requires="p14">
            <p:contentPart p14:bwMode="auto" r:id="rId212">
              <p14:nvContentPartPr>
                <p14:cNvPr id="199" name="Ink 198">
                  <a:extLst>
                    <a:ext uri="{FF2B5EF4-FFF2-40B4-BE49-F238E27FC236}">
                      <a16:creationId xmlns:a16="http://schemas.microsoft.com/office/drawing/2014/main" id="{616A120D-911D-F64C-83BB-9E7D1131DBEA}"/>
                    </a:ext>
                  </a:extLst>
                </p14:cNvPr>
                <p14:cNvContentPartPr/>
                <p14:nvPr/>
              </p14:nvContentPartPr>
              <p14:xfrm>
                <a:off x="5394221" y="4296166"/>
                <a:ext cx="3240" cy="11520"/>
              </p14:xfrm>
            </p:contentPart>
          </mc:Choice>
          <mc:Fallback xmlns="">
            <p:pic>
              <p:nvPicPr>
                <p:cNvPr id="199" name="Ink 198">
                  <a:extLst>
                    <a:ext uri="{FF2B5EF4-FFF2-40B4-BE49-F238E27FC236}">
                      <a16:creationId xmlns:a16="http://schemas.microsoft.com/office/drawing/2014/main" id="{616A120D-911D-F64C-83BB-9E7D1131DBEA}"/>
                    </a:ext>
                  </a:extLst>
                </p:cNvPr>
                <p:cNvPicPr/>
                <p:nvPr/>
              </p:nvPicPr>
              <p:blipFill>
                <a:blip r:embed="rId213"/>
                <a:stretch>
                  <a:fillRect/>
                </a:stretch>
              </p:blipFill>
              <p:spPr>
                <a:xfrm>
                  <a:off x="5386661" y="4288606"/>
                  <a:ext cx="183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200" name="Ink 199">
                  <a:extLst>
                    <a:ext uri="{FF2B5EF4-FFF2-40B4-BE49-F238E27FC236}">
                      <a16:creationId xmlns:a16="http://schemas.microsoft.com/office/drawing/2014/main" id="{1495FB39-7C2F-9541-BFC4-EEEFD57E59F6}"/>
                    </a:ext>
                  </a:extLst>
                </p14:cNvPr>
                <p14:cNvContentPartPr/>
                <p14:nvPr/>
              </p14:nvContentPartPr>
              <p14:xfrm>
                <a:off x="5391341" y="4347646"/>
                <a:ext cx="9000" cy="67680"/>
              </p14:xfrm>
            </p:contentPart>
          </mc:Choice>
          <mc:Fallback xmlns="">
            <p:pic>
              <p:nvPicPr>
                <p:cNvPr id="200" name="Ink 199">
                  <a:extLst>
                    <a:ext uri="{FF2B5EF4-FFF2-40B4-BE49-F238E27FC236}">
                      <a16:creationId xmlns:a16="http://schemas.microsoft.com/office/drawing/2014/main" id="{1495FB39-7C2F-9541-BFC4-EEEFD57E59F6}"/>
                    </a:ext>
                  </a:extLst>
                </p:cNvPr>
                <p:cNvPicPr/>
                <p:nvPr/>
              </p:nvPicPr>
              <p:blipFill>
                <a:blip r:embed="rId215"/>
                <a:stretch>
                  <a:fillRect/>
                </a:stretch>
              </p:blipFill>
              <p:spPr>
                <a:xfrm>
                  <a:off x="5383781" y="4340086"/>
                  <a:ext cx="2412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201" name="Ink 200">
                  <a:extLst>
                    <a:ext uri="{FF2B5EF4-FFF2-40B4-BE49-F238E27FC236}">
                      <a16:creationId xmlns:a16="http://schemas.microsoft.com/office/drawing/2014/main" id="{802312ED-F801-EF4A-A0F1-1EE6B2603EC5}"/>
                    </a:ext>
                  </a:extLst>
                </p14:cNvPr>
                <p14:cNvContentPartPr/>
                <p14:nvPr/>
              </p14:nvContentPartPr>
              <p14:xfrm>
                <a:off x="5417261" y="4264126"/>
                <a:ext cx="83880" cy="216000"/>
              </p14:xfrm>
            </p:contentPart>
          </mc:Choice>
          <mc:Fallback xmlns="">
            <p:pic>
              <p:nvPicPr>
                <p:cNvPr id="201" name="Ink 200">
                  <a:extLst>
                    <a:ext uri="{FF2B5EF4-FFF2-40B4-BE49-F238E27FC236}">
                      <a16:creationId xmlns:a16="http://schemas.microsoft.com/office/drawing/2014/main" id="{802312ED-F801-EF4A-A0F1-1EE6B2603EC5}"/>
                    </a:ext>
                  </a:extLst>
                </p:cNvPr>
                <p:cNvPicPr/>
                <p:nvPr/>
              </p:nvPicPr>
              <p:blipFill>
                <a:blip r:embed="rId217"/>
                <a:stretch>
                  <a:fillRect/>
                </a:stretch>
              </p:blipFill>
              <p:spPr>
                <a:xfrm>
                  <a:off x="5409701" y="4256566"/>
                  <a:ext cx="9900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202" name="Ink 201">
                  <a:extLst>
                    <a:ext uri="{FF2B5EF4-FFF2-40B4-BE49-F238E27FC236}">
                      <a16:creationId xmlns:a16="http://schemas.microsoft.com/office/drawing/2014/main" id="{C4CC2D29-DCC4-7142-85BE-6A9A0A5F0571}"/>
                    </a:ext>
                  </a:extLst>
                </p14:cNvPr>
                <p14:cNvContentPartPr/>
                <p14:nvPr/>
              </p14:nvContentPartPr>
              <p14:xfrm>
                <a:off x="5434541" y="4370326"/>
                <a:ext cx="81000" cy="17640"/>
              </p14:xfrm>
            </p:contentPart>
          </mc:Choice>
          <mc:Fallback xmlns="">
            <p:pic>
              <p:nvPicPr>
                <p:cNvPr id="202" name="Ink 201">
                  <a:extLst>
                    <a:ext uri="{FF2B5EF4-FFF2-40B4-BE49-F238E27FC236}">
                      <a16:creationId xmlns:a16="http://schemas.microsoft.com/office/drawing/2014/main" id="{C4CC2D29-DCC4-7142-85BE-6A9A0A5F0571}"/>
                    </a:ext>
                  </a:extLst>
                </p:cNvPr>
                <p:cNvPicPr/>
                <p:nvPr/>
              </p:nvPicPr>
              <p:blipFill>
                <a:blip r:embed="rId219"/>
                <a:stretch>
                  <a:fillRect/>
                </a:stretch>
              </p:blipFill>
              <p:spPr>
                <a:xfrm>
                  <a:off x="5426981" y="4362766"/>
                  <a:ext cx="96120" cy="32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0">
            <p14:nvContentPartPr>
              <p14:cNvPr id="204" name="Ink 203">
                <a:extLst>
                  <a:ext uri="{FF2B5EF4-FFF2-40B4-BE49-F238E27FC236}">
                    <a16:creationId xmlns:a16="http://schemas.microsoft.com/office/drawing/2014/main" id="{4C4EDC2A-A8B8-4B45-924D-6978EDA0A21E}"/>
                  </a:ext>
                </a:extLst>
              </p14:cNvPr>
              <p14:cNvContentPartPr/>
              <p14:nvPr/>
            </p14:nvContentPartPr>
            <p14:xfrm>
              <a:off x="5698781" y="4296526"/>
              <a:ext cx="37800" cy="168840"/>
            </p14:xfrm>
          </p:contentPart>
        </mc:Choice>
        <mc:Fallback xmlns="">
          <p:pic>
            <p:nvPicPr>
              <p:cNvPr id="204" name="Ink 203">
                <a:extLst>
                  <a:ext uri="{FF2B5EF4-FFF2-40B4-BE49-F238E27FC236}">
                    <a16:creationId xmlns:a16="http://schemas.microsoft.com/office/drawing/2014/main" id="{4C4EDC2A-A8B8-4B45-924D-6978EDA0A21E}"/>
                  </a:ext>
                </a:extLst>
              </p:cNvPr>
              <p:cNvPicPr/>
              <p:nvPr/>
            </p:nvPicPr>
            <p:blipFill>
              <a:blip r:embed="rId221"/>
              <a:stretch>
                <a:fillRect/>
              </a:stretch>
            </p:blipFill>
            <p:spPr>
              <a:xfrm>
                <a:off x="5691221" y="4288966"/>
                <a:ext cx="52920" cy="183960"/>
              </a:xfrm>
              <a:prstGeom prst="rect">
                <a:avLst/>
              </a:prstGeom>
            </p:spPr>
          </p:pic>
        </mc:Fallback>
      </mc:AlternateContent>
      <p:grpSp>
        <p:nvGrpSpPr>
          <p:cNvPr id="212" name="Group 211">
            <a:extLst>
              <a:ext uri="{FF2B5EF4-FFF2-40B4-BE49-F238E27FC236}">
                <a16:creationId xmlns:a16="http://schemas.microsoft.com/office/drawing/2014/main" id="{49D0D2E6-1301-3F48-9AFB-662492A09662}"/>
              </a:ext>
            </a:extLst>
          </p:cNvPr>
          <p:cNvGrpSpPr/>
          <p:nvPr/>
        </p:nvGrpSpPr>
        <p:grpSpPr>
          <a:xfrm>
            <a:off x="5928821" y="4281406"/>
            <a:ext cx="78120" cy="121320"/>
            <a:chOff x="5928821" y="4281406"/>
            <a:chExt cx="78120" cy="121320"/>
          </a:xfrm>
        </p:grpSpPr>
        <mc:AlternateContent xmlns:mc="http://schemas.openxmlformats.org/markup-compatibility/2006" xmlns:p14="http://schemas.microsoft.com/office/powerpoint/2010/main">
          <mc:Choice Requires="p14">
            <p:contentPart p14:bwMode="auto" r:id="rId222">
              <p14:nvContentPartPr>
                <p14:cNvPr id="205" name="Ink 204">
                  <a:extLst>
                    <a:ext uri="{FF2B5EF4-FFF2-40B4-BE49-F238E27FC236}">
                      <a16:creationId xmlns:a16="http://schemas.microsoft.com/office/drawing/2014/main" id="{8BD49475-92FD-2448-A0E8-587C471391D0}"/>
                    </a:ext>
                  </a:extLst>
                </p14:cNvPr>
                <p14:cNvContentPartPr/>
                <p14:nvPr/>
              </p14:nvContentPartPr>
              <p14:xfrm>
                <a:off x="5940341" y="4281406"/>
                <a:ext cx="11880" cy="6120"/>
              </p14:xfrm>
            </p:contentPart>
          </mc:Choice>
          <mc:Fallback xmlns="">
            <p:pic>
              <p:nvPicPr>
                <p:cNvPr id="205" name="Ink 204">
                  <a:extLst>
                    <a:ext uri="{FF2B5EF4-FFF2-40B4-BE49-F238E27FC236}">
                      <a16:creationId xmlns:a16="http://schemas.microsoft.com/office/drawing/2014/main" id="{8BD49475-92FD-2448-A0E8-587C471391D0}"/>
                    </a:ext>
                  </a:extLst>
                </p:cNvPr>
                <p:cNvPicPr/>
                <p:nvPr/>
              </p:nvPicPr>
              <p:blipFill>
                <a:blip r:embed="rId223"/>
                <a:stretch>
                  <a:fillRect/>
                </a:stretch>
              </p:blipFill>
              <p:spPr>
                <a:xfrm>
                  <a:off x="5932781" y="4273846"/>
                  <a:ext cx="2700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206" name="Ink 205">
                  <a:extLst>
                    <a:ext uri="{FF2B5EF4-FFF2-40B4-BE49-F238E27FC236}">
                      <a16:creationId xmlns:a16="http://schemas.microsoft.com/office/drawing/2014/main" id="{4FE7DC43-FDC8-D746-8475-77621AD738D1}"/>
                    </a:ext>
                  </a:extLst>
                </p14:cNvPr>
                <p14:cNvContentPartPr/>
                <p14:nvPr/>
              </p14:nvContentPartPr>
              <p14:xfrm>
                <a:off x="5928821" y="4327486"/>
                <a:ext cx="14760" cy="52200"/>
              </p14:xfrm>
            </p:contentPart>
          </mc:Choice>
          <mc:Fallback xmlns="">
            <p:pic>
              <p:nvPicPr>
                <p:cNvPr id="206" name="Ink 205">
                  <a:extLst>
                    <a:ext uri="{FF2B5EF4-FFF2-40B4-BE49-F238E27FC236}">
                      <a16:creationId xmlns:a16="http://schemas.microsoft.com/office/drawing/2014/main" id="{4FE7DC43-FDC8-D746-8475-77621AD738D1}"/>
                    </a:ext>
                  </a:extLst>
                </p:cNvPr>
                <p:cNvPicPr/>
                <p:nvPr/>
              </p:nvPicPr>
              <p:blipFill>
                <a:blip r:embed="rId225"/>
                <a:stretch>
                  <a:fillRect/>
                </a:stretch>
              </p:blipFill>
              <p:spPr>
                <a:xfrm>
                  <a:off x="5921261" y="4319926"/>
                  <a:ext cx="2988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207" name="Ink 206">
                  <a:extLst>
                    <a:ext uri="{FF2B5EF4-FFF2-40B4-BE49-F238E27FC236}">
                      <a16:creationId xmlns:a16="http://schemas.microsoft.com/office/drawing/2014/main" id="{DD0B8C38-3988-594D-A3F0-5AF59E175F1E}"/>
                    </a:ext>
                  </a:extLst>
                </p14:cNvPr>
                <p14:cNvContentPartPr/>
                <p14:nvPr/>
              </p14:nvContentPartPr>
              <p14:xfrm>
                <a:off x="5957621" y="4333246"/>
                <a:ext cx="49320" cy="69480"/>
              </p14:xfrm>
            </p:contentPart>
          </mc:Choice>
          <mc:Fallback xmlns="">
            <p:pic>
              <p:nvPicPr>
                <p:cNvPr id="207" name="Ink 206">
                  <a:extLst>
                    <a:ext uri="{FF2B5EF4-FFF2-40B4-BE49-F238E27FC236}">
                      <a16:creationId xmlns:a16="http://schemas.microsoft.com/office/drawing/2014/main" id="{DD0B8C38-3988-594D-A3F0-5AF59E175F1E}"/>
                    </a:ext>
                  </a:extLst>
                </p:cNvPr>
                <p:cNvPicPr/>
                <p:nvPr/>
              </p:nvPicPr>
              <p:blipFill>
                <a:blip r:embed="rId227"/>
                <a:stretch>
                  <a:fillRect/>
                </a:stretch>
              </p:blipFill>
              <p:spPr>
                <a:xfrm>
                  <a:off x="5950061" y="4325686"/>
                  <a:ext cx="64440" cy="84600"/>
                </a:xfrm>
                <a:prstGeom prst="rect">
                  <a:avLst/>
                </a:prstGeom>
              </p:spPr>
            </p:pic>
          </mc:Fallback>
        </mc:AlternateContent>
      </p:grpSp>
      <p:grpSp>
        <p:nvGrpSpPr>
          <p:cNvPr id="211" name="Group 210">
            <a:extLst>
              <a:ext uri="{FF2B5EF4-FFF2-40B4-BE49-F238E27FC236}">
                <a16:creationId xmlns:a16="http://schemas.microsoft.com/office/drawing/2014/main" id="{B74803A3-0580-8B42-BDD8-4FD41B147DBA}"/>
              </a:ext>
            </a:extLst>
          </p:cNvPr>
          <p:cNvGrpSpPr/>
          <p:nvPr/>
        </p:nvGrpSpPr>
        <p:grpSpPr>
          <a:xfrm>
            <a:off x="6190541" y="4279966"/>
            <a:ext cx="92520" cy="111240"/>
            <a:chOff x="6190541" y="4279966"/>
            <a:chExt cx="92520" cy="111240"/>
          </a:xfrm>
        </p:grpSpPr>
        <mc:AlternateContent xmlns:mc="http://schemas.openxmlformats.org/markup-compatibility/2006" xmlns:p14="http://schemas.microsoft.com/office/powerpoint/2010/main">
          <mc:Choice Requires="p14">
            <p:contentPart p14:bwMode="auto" r:id="rId228">
              <p14:nvContentPartPr>
                <p14:cNvPr id="208" name="Ink 207">
                  <a:extLst>
                    <a:ext uri="{FF2B5EF4-FFF2-40B4-BE49-F238E27FC236}">
                      <a16:creationId xmlns:a16="http://schemas.microsoft.com/office/drawing/2014/main" id="{42D336F5-02EC-E449-9A52-794A2DA5C4B9}"/>
                    </a:ext>
                  </a:extLst>
                </p14:cNvPr>
                <p14:cNvContentPartPr/>
                <p14:nvPr/>
              </p14:nvContentPartPr>
              <p14:xfrm>
                <a:off x="6210701" y="4279966"/>
                <a:ext cx="11880" cy="13320"/>
              </p14:xfrm>
            </p:contentPart>
          </mc:Choice>
          <mc:Fallback xmlns="">
            <p:pic>
              <p:nvPicPr>
                <p:cNvPr id="208" name="Ink 207">
                  <a:extLst>
                    <a:ext uri="{FF2B5EF4-FFF2-40B4-BE49-F238E27FC236}">
                      <a16:creationId xmlns:a16="http://schemas.microsoft.com/office/drawing/2014/main" id="{42D336F5-02EC-E449-9A52-794A2DA5C4B9}"/>
                    </a:ext>
                  </a:extLst>
                </p:cNvPr>
                <p:cNvPicPr/>
                <p:nvPr/>
              </p:nvPicPr>
              <p:blipFill>
                <a:blip r:embed="rId229"/>
                <a:stretch>
                  <a:fillRect/>
                </a:stretch>
              </p:blipFill>
              <p:spPr>
                <a:xfrm>
                  <a:off x="6203141" y="4272196"/>
                  <a:ext cx="27000" cy="288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09" name="Ink 208">
                  <a:extLst>
                    <a:ext uri="{FF2B5EF4-FFF2-40B4-BE49-F238E27FC236}">
                      <a16:creationId xmlns:a16="http://schemas.microsoft.com/office/drawing/2014/main" id="{8C921F2D-7E27-A047-AB69-6133263B9610}"/>
                    </a:ext>
                  </a:extLst>
                </p14:cNvPr>
                <p14:cNvContentPartPr/>
                <p14:nvPr/>
              </p14:nvContentPartPr>
              <p14:xfrm>
                <a:off x="6190541" y="4353046"/>
                <a:ext cx="11880" cy="27360"/>
              </p14:xfrm>
            </p:contentPart>
          </mc:Choice>
          <mc:Fallback xmlns="">
            <p:pic>
              <p:nvPicPr>
                <p:cNvPr id="209" name="Ink 208">
                  <a:extLst>
                    <a:ext uri="{FF2B5EF4-FFF2-40B4-BE49-F238E27FC236}">
                      <a16:creationId xmlns:a16="http://schemas.microsoft.com/office/drawing/2014/main" id="{8C921F2D-7E27-A047-AB69-6133263B9610}"/>
                    </a:ext>
                  </a:extLst>
                </p:cNvPr>
                <p:cNvPicPr/>
                <p:nvPr/>
              </p:nvPicPr>
              <p:blipFill>
                <a:blip r:embed="rId231"/>
                <a:stretch>
                  <a:fillRect/>
                </a:stretch>
              </p:blipFill>
              <p:spPr>
                <a:xfrm>
                  <a:off x="6182981" y="4345486"/>
                  <a:ext cx="2700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10" name="Ink 209">
                  <a:extLst>
                    <a:ext uri="{FF2B5EF4-FFF2-40B4-BE49-F238E27FC236}">
                      <a16:creationId xmlns:a16="http://schemas.microsoft.com/office/drawing/2014/main" id="{C72B5122-F432-9E4C-9FB7-28A65591C855}"/>
                    </a:ext>
                  </a:extLst>
                </p14:cNvPr>
                <p14:cNvContentPartPr/>
                <p14:nvPr/>
              </p14:nvContentPartPr>
              <p14:xfrm>
                <a:off x="6239501" y="4330366"/>
                <a:ext cx="43560" cy="60840"/>
              </p14:xfrm>
            </p:contentPart>
          </mc:Choice>
          <mc:Fallback xmlns="">
            <p:pic>
              <p:nvPicPr>
                <p:cNvPr id="210" name="Ink 209">
                  <a:extLst>
                    <a:ext uri="{FF2B5EF4-FFF2-40B4-BE49-F238E27FC236}">
                      <a16:creationId xmlns:a16="http://schemas.microsoft.com/office/drawing/2014/main" id="{C72B5122-F432-9E4C-9FB7-28A65591C855}"/>
                    </a:ext>
                  </a:extLst>
                </p:cNvPr>
                <p:cNvPicPr/>
                <p:nvPr/>
              </p:nvPicPr>
              <p:blipFill>
                <a:blip r:embed="rId233"/>
                <a:stretch>
                  <a:fillRect/>
                </a:stretch>
              </p:blipFill>
              <p:spPr>
                <a:xfrm>
                  <a:off x="6231878" y="4322806"/>
                  <a:ext cx="58806" cy="75960"/>
                </a:xfrm>
                <a:prstGeom prst="rect">
                  <a:avLst/>
                </a:prstGeom>
              </p:spPr>
            </p:pic>
          </mc:Fallback>
        </mc:AlternateContent>
      </p:grpSp>
      <p:grpSp>
        <p:nvGrpSpPr>
          <p:cNvPr id="231" name="Group 230">
            <a:extLst>
              <a:ext uri="{FF2B5EF4-FFF2-40B4-BE49-F238E27FC236}">
                <a16:creationId xmlns:a16="http://schemas.microsoft.com/office/drawing/2014/main" id="{BD0526ED-0B62-CA41-AA57-4503995E8ED0}"/>
              </a:ext>
            </a:extLst>
          </p:cNvPr>
          <p:cNvGrpSpPr/>
          <p:nvPr/>
        </p:nvGrpSpPr>
        <p:grpSpPr>
          <a:xfrm>
            <a:off x="6449741" y="4284286"/>
            <a:ext cx="1049760" cy="184320"/>
            <a:chOff x="6449741" y="4284286"/>
            <a:chExt cx="1049760" cy="184320"/>
          </a:xfrm>
        </p:grpSpPr>
        <mc:AlternateContent xmlns:mc="http://schemas.openxmlformats.org/markup-compatibility/2006" xmlns:p14="http://schemas.microsoft.com/office/powerpoint/2010/main">
          <mc:Choice Requires="p14">
            <p:contentPart p14:bwMode="auto" r:id="rId234">
              <p14:nvContentPartPr>
                <p14:cNvPr id="213" name="Ink 212">
                  <a:extLst>
                    <a:ext uri="{FF2B5EF4-FFF2-40B4-BE49-F238E27FC236}">
                      <a16:creationId xmlns:a16="http://schemas.microsoft.com/office/drawing/2014/main" id="{BA08BBFE-E955-1848-926C-93BAF1D3CD8E}"/>
                    </a:ext>
                  </a:extLst>
                </p14:cNvPr>
                <p14:cNvContentPartPr/>
                <p14:nvPr/>
              </p14:nvContentPartPr>
              <p14:xfrm>
                <a:off x="6449741" y="4284286"/>
                <a:ext cx="86400" cy="149400"/>
              </p14:xfrm>
            </p:contentPart>
          </mc:Choice>
          <mc:Fallback xmlns="">
            <p:pic>
              <p:nvPicPr>
                <p:cNvPr id="213" name="Ink 212">
                  <a:extLst>
                    <a:ext uri="{FF2B5EF4-FFF2-40B4-BE49-F238E27FC236}">
                      <a16:creationId xmlns:a16="http://schemas.microsoft.com/office/drawing/2014/main" id="{BA08BBFE-E955-1848-926C-93BAF1D3CD8E}"/>
                    </a:ext>
                  </a:extLst>
                </p:cNvPr>
                <p:cNvPicPr/>
                <p:nvPr/>
              </p:nvPicPr>
              <p:blipFill>
                <a:blip r:embed="rId235"/>
                <a:stretch>
                  <a:fillRect/>
                </a:stretch>
              </p:blipFill>
              <p:spPr>
                <a:xfrm>
                  <a:off x="6442181" y="4276726"/>
                  <a:ext cx="1015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14" name="Ink 213">
                  <a:extLst>
                    <a:ext uri="{FF2B5EF4-FFF2-40B4-BE49-F238E27FC236}">
                      <a16:creationId xmlns:a16="http://schemas.microsoft.com/office/drawing/2014/main" id="{9F3B4CDF-079F-E34A-82FC-947FC7B98BBE}"/>
                    </a:ext>
                  </a:extLst>
                </p14:cNvPr>
                <p14:cNvContentPartPr/>
                <p14:nvPr/>
              </p14:nvContentPartPr>
              <p14:xfrm>
                <a:off x="6495461" y="4367446"/>
                <a:ext cx="45000" cy="66600"/>
              </p14:xfrm>
            </p:contentPart>
          </mc:Choice>
          <mc:Fallback xmlns="">
            <p:pic>
              <p:nvPicPr>
                <p:cNvPr id="214" name="Ink 213">
                  <a:extLst>
                    <a:ext uri="{FF2B5EF4-FFF2-40B4-BE49-F238E27FC236}">
                      <a16:creationId xmlns:a16="http://schemas.microsoft.com/office/drawing/2014/main" id="{9F3B4CDF-079F-E34A-82FC-947FC7B98BBE}"/>
                    </a:ext>
                  </a:extLst>
                </p:cNvPr>
                <p:cNvPicPr/>
                <p:nvPr/>
              </p:nvPicPr>
              <p:blipFill>
                <a:blip r:embed="rId237"/>
                <a:stretch>
                  <a:fillRect/>
                </a:stretch>
              </p:blipFill>
              <p:spPr>
                <a:xfrm>
                  <a:off x="6487961" y="4359886"/>
                  <a:ext cx="6000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15" name="Ink 214">
                  <a:extLst>
                    <a:ext uri="{FF2B5EF4-FFF2-40B4-BE49-F238E27FC236}">
                      <a16:creationId xmlns:a16="http://schemas.microsoft.com/office/drawing/2014/main" id="{F6906416-C86F-EA46-A3F7-1094BF1E881C}"/>
                    </a:ext>
                  </a:extLst>
                </p14:cNvPr>
                <p14:cNvContentPartPr/>
                <p14:nvPr/>
              </p14:nvContentPartPr>
              <p14:xfrm>
                <a:off x="6581861" y="4416406"/>
                <a:ext cx="3240" cy="52200"/>
              </p14:xfrm>
            </p:contentPart>
          </mc:Choice>
          <mc:Fallback xmlns="">
            <p:pic>
              <p:nvPicPr>
                <p:cNvPr id="215" name="Ink 214">
                  <a:extLst>
                    <a:ext uri="{FF2B5EF4-FFF2-40B4-BE49-F238E27FC236}">
                      <a16:creationId xmlns:a16="http://schemas.microsoft.com/office/drawing/2014/main" id="{F6906416-C86F-EA46-A3F7-1094BF1E881C}"/>
                    </a:ext>
                  </a:extLst>
                </p:cNvPr>
                <p:cNvPicPr/>
                <p:nvPr/>
              </p:nvPicPr>
              <p:blipFill>
                <a:blip r:embed="rId239"/>
                <a:stretch>
                  <a:fillRect/>
                </a:stretch>
              </p:blipFill>
              <p:spPr>
                <a:xfrm>
                  <a:off x="6574301" y="4408793"/>
                  <a:ext cx="18360" cy="67425"/>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217" name="Ink 216">
                  <a:extLst>
                    <a:ext uri="{FF2B5EF4-FFF2-40B4-BE49-F238E27FC236}">
                      <a16:creationId xmlns:a16="http://schemas.microsoft.com/office/drawing/2014/main" id="{77EB4A79-1327-E844-9B77-DADFA20CF3B2}"/>
                    </a:ext>
                  </a:extLst>
                </p14:cNvPr>
                <p14:cNvContentPartPr/>
                <p14:nvPr/>
              </p14:nvContentPartPr>
              <p14:xfrm>
                <a:off x="6670781" y="4381846"/>
                <a:ext cx="59400" cy="3240"/>
              </p14:xfrm>
            </p:contentPart>
          </mc:Choice>
          <mc:Fallback xmlns="">
            <p:pic>
              <p:nvPicPr>
                <p:cNvPr id="217" name="Ink 216">
                  <a:extLst>
                    <a:ext uri="{FF2B5EF4-FFF2-40B4-BE49-F238E27FC236}">
                      <a16:creationId xmlns:a16="http://schemas.microsoft.com/office/drawing/2014/main" id="{77EB4A79-1327-E844-9B77-DADFA20CF3B2}"/>
                    </a:ext>
                  </a:extLst>
                </p:cNvPr>
                <p:cNvPicPr/>
                <p:nvPr/>
              </p:nvPicPr>
              <p:blipFill>
                <a:blip r:embed="rId241"/>
                <a:stretch>
                  <a:fillRect/>
                </a:stretch>
              </p:blipFill>
              <p:spPr>
                <a:xfrm>
                  <a:off x="6663221" y="4374286"/>
                  <a:ext cx="7452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18" name="Ink 217">
                  <a:extLst>
                    <a:ext uri="{FF2B5EF4-FFF2-40B4-BE49-F238E27FC236}">
                      <a16:creationId xmlns:a16="http://schemas.microsoft.com/office/drawing/2014/main" id="{7DA8821F-1DCF-5441-835C-F2ADA290C056}"/>
                    </a:ext>
                  </a:extLst>
                </p14:cNvPr>
                <p14:cNvContentPartPr/>
                <p14:nvPr/>
              </p14:nvContentPartPr>
              <p14:xfrm>
                <a:off x="6814421" y="4292926"/>
                <a:ext cx="20520" cy="139680"/>
              </p14:xfrm>
            </p:contentPart>
          </mc:Choice>
          <mc:Fallback xmlns="">
            <p:pic>
              <p:nvPicPr>
                <p:cNvPr id="218" name="Ink 217">
                  <a:extLst>
                    <a:ext uri="{FF2B5EF4-FFF2-40B4-BE49-F238E27FC236}">
                      <a16:creationId xmlns:a16="http://schemas.microsoft.com/office/drawing/2014/main" id="{7DA8821F-1DCF-5441-835C-F2ADA290C056}"/>
                    </a:ext>
                  </a:extLst>
                </p:cNvPr>
                <p:cNvPicPr/>
                <p:nvPr/>
              </p:nvPicPr>
              <p:blipFill>
                <a:blip r:embed="rId243"/>
                <a:stretch>
                  <a:fillRect/>
                </a:stretch>
              </p:blipFill>
              <p:spPr>
                <a:xfrm>
                  <a:off x="6806861" y="4285366"/>
                  <a:ext cx="3564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19" name="Ink 218">
                  <a:extLst>
                    <a:ext uri="{FF2B5EF4-FFF2-40B4-BE49-F238E27FC236}">
                      <a16:creationId xmlns:a16="http://schemas.microsoft.com/office/drawing/2014/main" id="{5820678E-BDA3-B34D-810D-84714206A0B6}"/>
                    </a:ext>
                  </a:extLst>
                </p14:cNvPr>
                <p14:cNvContentPartPr/>
                <p14:nvPr/>
              </p14:nvContentPartPr>
              <p14:xfrm>
                <a:off x="6823421" y="4295806"/>
                <a:ext cx="77760" cy="9000"/>
              </p14:xfrm>
            </p:contentPart>
          </mc:Choice>
          <mc:Fallback xmlns="">
            <p:pic>
              <p:nvPicPr>
                <p:cNvPr id="219" name="Ink 218">
                  <a:extLst>
                    <a:ext uri="{FF2B5EF4-FFF2-40B4-BE49-F238E27FC236}">
                      <a16:creationId xmlns:a16="http://schemas.microsoft.com/office/drawing/2014/main" id="{5820678E-BDA3-B34D-810D-84714206A0B6}"/>
                    </a:ext>
                  </a:extLst>
                </p:cNvPr>
                <p:cNvPicPr/>
                <p:nvPr/>
              </p:nvPicPr>
              <p:blipFill>
                <a:blip r:embed="rId245"/>
                <a:stretch>
                  <a:fillRect/>
                </a:stretch>
              </p:blipFill>
              <p:spPr>
                <a:xfrm>
                  <a:off x="6815861" y="4288246"/>
                  <a:ext cx="928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20" name="Ink 219">
                  <a:extLst>
                    <a:ext uri="{FF2B5EF4-FFF2-40B4-BE49-F238E27FC236}">
                      <a16:creationId xmlns:a16="http://schemas.microsoft.com/office/drawing/2014/main" id="{B97B1D9A-8888-FC41-973E-ECBC7726BA10}"/>
                    </a:ext>
                  </a:extLst>
                </p14:cNvPr>
                <p14:cNvContentPartPr/>
                <p14:nvPr/>
              </p14:nvContentPartPr>
              <p14:xfrm>
                <a:off x="6807941" y="4344766"/>
                <a:ext cx="84600" cy="14760"/>
              </p14:xfrm>
            </p:contentPart>
          </mc:Choice>
          <mc:Fallback xmlns="">
            <p:pic>
              <p:nvPicPr>
                <p:cNvPr id="220" name="Ink 219">
                  <a:extLst>
                    <a:ext uri="{FF2B5EF4-FFF2-40B4-BE49-F238E27FC236}">
                      <a16:creationId xmlns:a16="http://schemas.microsoft.com/office/drawing/2014/main" id="{B97B1D9A-8888-FC41-973E-ECBC7726BA10}"/>
                    </a:ext>
                  </a:extLst>
                </p:cNvPr>
                <p:cNvPicPr/>
                <p:nvPr/>
              </p:nvPicPr>
              <p:blipFill>
                <a:blip r:embed="rId247"/>
                <a:stretch>
                  <a:fillRect/>
                </a:stretch>
              </p:blipFill>
              <p:spPr>
                <a:xfrm>
                  <a:off x="6800413" y="4337206"/>
                  <a:ext cx="99656"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21" name="Ink 220">
                  <a:extLst>
                    <a:ext uri="{FF2B5EF4-FFF2-40B4-BE49-F238E27FC236}">
                      <a16:creationId xmlns:a16="http://schemas.microsoft.com/office/drawing/2014/main" id="{9C30624B-DAFC-B147-B181-F83CAB36CBA7}"/>
                    </a:ext>
                  </a:extLst>
                </p14:cNvPr>
                <p14:cNvContentPartPr/>
                <p14:nvPr/>
              </p14:nvContentPartPr>
              <p14:xfrm>
                <a:off x="6906581" y="4399126"/>
                <a:ext cx="11880" cy="37800"/>
              </p14:xfrm>
            </p:contentPart>
          </mc:Choice>
          <mc:Fallback xmlns="">
            <p:pic>
              <p:nvPicPr>
                <p:cNvPr id="221" name="Ink 220">
                  <a:extLst>
                    <a:ext uri="{FF2B5EF4-FFF2-40B4-BE49-F238E27FC236}">
                      <a16:creationId xmlns:a16="http://schemas.microsoft.com/office/drawing/2014/main" id="{9C30624B-DAFC-B147-B181-F83CAB36CBA7}"/>
                    </a:ext>
                  </a:extLst>
                </p:cNvPr>
                <p:cNvPicPr/>
                <p:nvPr/>
              </p:nvPicPr>
              <p:blipFill>
                <a:blip r:embed="rId249"/>
                <a:stretch>
                  <a:fillRect/>
                </a:stretch>
              </p:blipFill>
              <p:spPr>
                <a:xfrm>
                  <a:off x="6899021" y="4391566"/>
                  <a:ext cx="2700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23" name="Ink 222">
                  <a:extLst>
                    <a:ext uri="{FF2B5EF4-FFF2-40B4-BE49-F238E27FC236}">
                      <a16:creationId xmlns:a16="http://schemas.microsoft.com/office/drawing/2014/main" id="{C3FD4B8C-D3FA-2843-A6F1-3C97BE2BC93E}"/>
                    </a:ext>
                  </a:extLst>
                </p14:cNvPr>
                <p14:cNvContentPartPr/>
                <p14:nvPr/>
              </p14:nvContentPartPr>
              <p14:xfrm>
                <a:off x="7007381" y="4450966"/>
                <a:ext cx="23400" cy="17640"/>
              </p14:xfrm>
            </p:contentPart>
          </mc:Choice>
          <mc:Fallback xmlns="">
            <p:pic>
              <p:nvPicPr>
                <p:cNvPr id="223" name="Ink 222">
                  <a:extLst>
                    <a:ext uri="{FF2B5EF4-FFF2-40B4-BE49-F238E27FC236}">
                      <a16:creationId xmlns:a16="http://schemas.microsoft.com/office/drawing/2014/main" id="{C3FD4B8C-D3FA-2843-A6F1-3C97BE2BC93E}"/>
                    </a:ext>
                  </a:extLst>
                </p:cNvPr>
                <p:cNvPicPr/>
                <p:nvPr/>
              </p:nvPicPr>
              <p:blipFill>
                <a:blip r:embed="rId251"/>
                <a:stretch>
                  <a:fillRect/>
                </a:stretch>
              </p:blipFill>
              <p:spPr>
                <a:xfrm>
                  <a:off x="6999821" y="4443248"/>
                  <a:ext cx="38520" cy="33075"/>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25" name="Ink 224">
                  <a:extLst>
                    <a:ext uri="{FF2B5EF4-FFF2-40B4-BE49-F238E27FC236}">
                      <a16:creationId xmlns:a16="http://schemas.microsoft.com/office/drawing/2014/main" id="{DBD3F851-684B-904B-9177-3600D971F397}"/>
                    </a:ext>
                  </a:extLst>
                </p14:cNvPr>
                <p14:cNvContentPartPr/>
                <p14:nvPr/>
              </p14:nvContentPartPr>
              <p14:xfrm>
                <a:off x="7139501" y="4326406"/>
                <a:ext cx="77400" cy="124920"/>
              </p14:xfrm>
            </p:contentPart>
          </mc:Choice>
          <mc:Fallback xmlns="">
            <p:pic>
              <p:nvPicPr>
                <p:cNvPr id="225" name="Ink 224">
                  <a:extLst>
                    <a:ext uri="{FF2B5EF4-FFF2-40B4-BE49-F238E27FC236}">
                      <a16:creationId xmlns:a16="http://schemas.microsoft.com/office/drawing/2014/main" id="{DBD3F851-684B-904B-9177-3600D971F397}"/>
                    </a:ext>
                  </a:extLst>
                </p:cNvPr>
                <p:cNvPicPr/>
                <p:nvPr/>
              </p:nvPicPr>
              <p:blipFill>
                <a:blip r:embed="rId253"/>
                <a:stretch>
                  <a:fillRect/>
                </a:stretch>
              </p:blipFill>
              <p:spPr>
                <a:xfrm>
                  <a:off x="7131906" y="4318868"/>
                  <a:ext cx="92591" cy="139997"/>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26" name="Ink 225">
                  <a:extLst>
                    <a:ext uri="{FF2B5EF4-FFF2-40B4-BE49-F238E27FC236}">
                      <a16:creationId xmlns:a16="http://schemas.microsoft.com/office/drawing/2014/main" id="{3C3B35DD-BB0D-D245-93B9-A5AAD271D996}"/>
                    </a:ext>
                  </a:extLst>
                </p14:cNvPr>
                <p14:cNvContentPartPr/>
                <p14:nvPr/>
              </p14:nvContentPartPr>
              <p14:xfrm>
                <a:off x="7153901" y="4350526"/>
                <a:ext cx="57960" cy="78120"/>
              </p14:xfrm>
            </p:contentPart>
          </mc:Choice>
          <mc:Fallback xmlns="">
            <p:pic>
              <p:nvPicPr>
                <p:cNvPr id="226" name="Ink 225">
                  <a:extLst>
                    <a:ext uri="{FF2B5EF4-FFF2-40B4-BE49-F238E27FC236}">
                      <a16:creationId xmlns:a16="http://schemas.microsoft.com/office/drawing/2014/main" id="{3C3B35DD-BB0D-D245-93B9-A5AAD271D996}"/>
                    </a:ext>
                  </a:extLst>
                </p:cNvPr>
                <p:cNvPicPr/>
                <p:nvPr/>
              </p:nvPicPr>
              <p:blipFill>
                <a:blip r:embed="rId255"/>
                <a:stretch>
                  <a:fillRect/>
                </a:stretch>
              </p:blipFill>
              <p:spPr>
                <a:xfrm>
                  <a:off x="7146341" y="4342966"/>
                  <a:ext cx="7308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27" name="Ink 226">
                  <a:extLst>
                    <a:ext uri="{FF2B5EF4-FFF2-40B4-BE49-F238E27FC236}">
                      <a16:creationId xmlns:a16="http://schemas.microsoft.com/office/drawing/2014/main" id="{713848E3-ACAC-F14B-B2D8-7901191A8C2A}"/>
                    </a:ext>
                  </a:extLst>
                </p14:cNvPr>
                <p14:cNvContentPartPr/>
                <p14:nvPr/>
              </p14:nvContentPartPr>
              <p14:xfrm>
                <a:off x="7283141" y="4347646"/>
                <a:ext cx="41040" cy="11880"/>
              </p14:xfrm>
            </p:contentPart>
          </mc:Choice>
          <mc:Fallback xmlns="">
            <p:pic>
              <p:nvPicPr>
                <p:cNvPr id="227" name="Ink 226">
                  <a:extLst>
                    <a:ext uri="{FF2B5EF4-FFF2-40B4-BE49-F238E27FC236}">
                      <a16:creationId xmlns:a16="http://schemas.microsoft.com/office/drawing/2014/main" id="{713848E3-ACAC-F14B-B2D8-7901191A8C2A}"/>
                    </a:ext>
                  </a:extLst>
                </p:cNvPr>
                <p:cNvPicPr/>
                <p:nvPr/>
              </p:nvPicPr>
              <p:blipFill>
                <a:blip r:embed="rId257"/>
                <a:stretch>
                  <a:fillRect/>
                </a:stretch>
              </p:blipFill>
              <p:spPr>
                <a:xfrm>
                  <a:off x="7275581" y="4340086"/>
                  <a:ext cx="5616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28" name="Ink 227">
                  <a:extLst>
                    <a:ext uri="{FF2B5EF4-FFF2-40B4-BE49-F238E27FC236}">
                      <a16:creationId xmlns:a16="http://schemas.microsoft.com/office/drawing/2014/main" id="{CABE5C03-111E-6743-9250-473880EC9A35}"/>
                    </a:ext>
                  </a:extLst>
                </p14:cNvPr>
                <p14:cNvContentPartPr/>
                <p14:nvPr/>
              </p14:nvContentPartPr>
              <p14:xfrm>
                <a:off x="7296461" y="4370326"/>
                <a:ext cx="33120" cy="9000"/>
              </p14:xfrm>
            </p:contentPart>
          </mc:Choice>
          <mc:Fallback xmlns="">
            <p:pic>
              <p:nvPicPr>
                <p:cNvPr id="228" name="Ink 227">
                  <a:extLst>
                    <a:ext uri="{FF2B5EF4-FFF2-40B4-BE49-F238E27FC236}">
                      <a16:creationId xmlns:a16="http://schemas.microsoft.com/office/drawing/2014/main" id="{CABE5C03-111E-6743-9250-473880EC9A35}"/>
                    </a:ext>
                  </a:extLst>
                </p:cNvPr>
                <p:cNvPicPr/>
                <p:nvPr/>
              </p:nvPicPr>
              <p:blipFill>
                <a:blip r:embed="rId259"/>
                <a:stretch>
                  <a:fillRect/>
                </a:stretch>
              </p:blipFill>
              <p:spPr>
                <a:xfrm>
                  <a:off x="7288982" y="4362766"/>
                  <a:ext cx="48077"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30" name="Ink 229">
                  <a:extLst>
                    <a:ext uri="{FF2B5EF4-FFF2-40B4-BE49-F238E27FC236}">
                      <a16:creationId xmlns:a16="http://schemas.microsoft.com/office/drawing/2014/main" id="{0AA7AEDF-2945-9749-86F6-95BAB521FFB7}"/>
                    </a:ext>
                  </a:extLst>
                </p14:cNvPr>
                <p14:cNvContentPartPr/>
                <p14:nvPr/>
              </p14:nvContentPartPr>
              <p14:xfrm>
                <a:off x="7415981" y="4319206"/>
                <a:ext cx="83520" cy="135000"/>
              </p14:xfrm>
            </p:contentPart>
          </mc:Choice>
          <mc:Fallback xmlns="">
            <p:pic>
              <p:nvPicPr>
                <p:cNvPr id="230" name="Ink 229">
                  <a:extLst>
                    <a:ext uri="{FF2B5EF4-FFF2-40B4-BE49-F238E27FC236}">
                      <a16:creationId xmlns:a16="http://schemas.microsoft.com/office/drawing/2014/main" id="{0AA7AEDF-2945-9749-86F6-95BAB521FFB7}"/>
                    </a:ext>
                  </a:extLst>
                </p:cNvPr>
                <p:cNvPicPr/>
                <p:nvPr/>
              </p:nvPicPr>
              <p:blipFill>
                <a:blip r:embed="rId261"/>
                <a:stretch>
                  <a:fillRect/>
                </a:stretch>
              </p:blipFill>
              <p:spPr>
                <a:xfrm>
                  <a:off x="7408421" y="4311646"/>
                  <a:ext cx="98640" cy="150120"/>
                </a:xfrm>
                <a:prstGeom prst="rect">
                  <a:avLst/>
                </a:prstGeom>
              </p:spPr>
            </p:pic>
          </mc:Fallback>
        </mc:AlternateContent>
      </p:grpSp>
      <p:grpSp>
        <p:nvGrpSpPr>
          <p:cNvPr id="236" name="Group 235">
            <a:extLst>
              <a:ext uri="{FF2B5EF4-FFF2-40B4-BE49-F238E27FC236}">
                <a16:creationId xmlns:a16="http://schemas.microsoft.com/office/drawing/2014/main" id="{9886532B-5A6C-C24B-A585-C67F324B4766}"/>
              </a:ext>
            </a:extLst>
          </p:cNvPr>
          <p:cNvGrpSpPr/>
          <p:nvPr/>
        </p:nvGrpSpPr>
        <p:grpSpPr>
          <a:xfrm>
            <a:off x="5399981" y="4583086"/>
            <a:ext cx="118080" cy="195840"/>
            <a:chOff x="5399981" y="4583086"/>
            <a:chExt cx="118080" cy="195840"/>
          </a:xfrm>
        </p:grpSpPr>
        <mc:AlternateContent xmlns:mc="http://schemas.openxmlformats.org/markup-compatibility/2006" xmlns:p14="http://schemas.microsoft.com/office/powerpoint/2010/main">
          <mc:Choice Requires="p14">
            <p:contentPart p14:bwMode="auto" r:id="rId262">
              <p14:nvContentPartPr>
                <p14:cNvPr id="232" name="Ink 231">
                  <a:extLst>
                    <a:ext uri="{FF2B5EF4-FFF2-40B4-BE49-F238E27FC236}">
                      <a16:creationId xmlns:a16="http://schemas.microsoft.com/office/drawing/2014/main" id="{B2A4DA7D-16DE-6D45-BC3B-E77F30EE3409}"/>
                    </a:ext>
                  </a:extLst>
                </p14:cNvPr>
                <p14:cNvContentPartPr/>
                <p14:nvPr/>
              </p14:nvContentPartPr>
              <p14:xfrm>
                <a:off x="5399981" y="4608646"/>
                <a:ext cx="9000" cy="12240"/>
              </p14:xfrm>
            </p:contentPart>
          </mc:Choice>
          <mc:Fallback xmlns="">
            <p:pic>
              <p:nvPicPr>
                <p:cNvPr id="232" name="Ink 231">
                  <a:extLst>
                    <a:ext uri="{FF2B5EF4-FFF2-40B4-BE49-F238E27FC236}">
                      <a16:creationId xmlns:a16="http://schemas.microsoft.com/office/drawing/2014/main" id="{B2A4DA7D-16DE-6D45-BC3B-E77F30EE3409}"/>
                    </a:ext>
                  </a:extLst>
                </p:cNvPr>
                <p:cNvPicPr/>
                <p:nvPr/>
              </p:nvPicPr>
              <p:blipFill>
                <a:blip r:embed="rId263"/>
                <a:stretch>
                  <a:fillRect/>
                </a:stretch>
              </p:blipFill>
              <p:spPr>
                <a:xfrm>
                  <a:off x="5392421" y="4601086"/>
                  <a:ext cx="2412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33" name="Ink 232">
                  <a:extLst>
                    <a:ext uri="{FF2B5EF4-FFF2-40B4-BE49-F238E27FC236}">
                      <a16:creationId xmlns:a16="http://schemas.microsoft.com/office/drawing/2014/main" id="{175496B3-6AE3-F544-A8AE-5ED82055AB3C}"/>
                    </a:ext>
                  </a:extLst>
                </p14:cNvPr>
                <p14:cNvContentPartPr/>
                <p14:nvPr/>
              </p14:nvContentPartPr>
              <p14:xfrm>
                <a:off x="5405741" y="4672366"/>
                <a:ext cx="3240" cy="56520"/>
              </p14:xfrm>
            </p:contentPart>
          </mc:Choice>
          <mc:Fallback xmlns="">
            <p:pic>
              <p:nvPicPr>
                <p:cNvPr id="233" name="Ink 232">
                  <a:extLst>
                    <a:ext uri="{FF2B5EF4-FFF2-40B4-BE49-F238E27FC236}">
                      <a16:creationId xmlns:a16="http://schemas.microsoft.com/office/drawing/2014/main" id="{175496B3-6AE3-F544-A8AE-5ED82055AB3C}"/>
                    </a:ext>
                  </a:extLst>
                </p:cNvPr>
                <p:cNvPicPr/>
                <p:nvPr/>
              </p:nvPicPr>
              <p:blipFill>
                <a:blip r:embed="rId265"/>
                <a:stretch>
                  <a:fillRect/>
                </a:stretch>
              </p:blipFill>
              <p:spPr>
                <a:xfrm>
                  <a:off x="5398181" y="4664806"/>
                  <a:ext cx="1836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34" name="Ink 233">
                  <a:extLst>
                    <a:ext uri="{FF2B5EF4-FFF2-40B4-BE49-F238E27FC236}">
                      <a16:creationId xmlns:a16="http://schemas.microsoft.com/office/drawing/2014/main" id="{A908235B-77F8-D247-806A-1A09A87773CF}"/>
                    </a:ext>
                  </a:extLst>
                </p14:cNvPr>
                <p14:cNvContentPartPr/>
                <p14:nvPr/>
              </p14:nvContentPartPr>
              <p14:xfrm>
                <a:off x="5448941" y="4583086"/>
                <a:ext cx="57960" cy="195840"/>
              </p14:xfrm>
            </p:contentPart>
          </mc:Choice>
          <mc:Fallback xmlns="">
            <p:pic>
              <p:nvPicPr>
                <p:cNvPr id="234" name="Ink 233">
                  <a:extLst>
                    <a:ext uri="{FF2B5EF4-FFF2-40B4-BE49-F238E27FC236}">
                      <a16:creationId xmlns:a16="http://schemas.microsoft.com/office/drawing/2014/main" id="{A908235B-77F8-D247-806A-1A09A87773CF}"/>
                    </a:ext>
                  </a:extLst>
                </p:cNvPr>
                <p:cNvPicPr/>
                <p:nvPr/>
              </p:nvPicPr>
              <p:blipFill>
                <a:blip r:embed="rId267"/>
                <a:stretch>
                  <a:fillRect/>
                </a:stretch>
              </p:blipFill>
              <p:spPr>
                <a:xfrm>
                  <a:off x="5441381" y="4575526"/>
                  <a:ext cx="7308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35" name="Ink 234">
                  <a:extLst>
                    <a:ext uri="{FF2B5EF4-FFF2-40B4-BE49-F238E27FC236}">
                      <a16:creationId xmlns:a16="http://schemas.microsoft.com/office/drawing/2014/main" id="{253EE577-1617-8B47-A101-E443EAC805A2}"/>
                    </a:ext>
                  </a:extLst>
                </p14:cNvPr>
                <p14:cNvContentPartPr/>
                <p14:nvPr/>
              </p14:nvContentPartPr>
              <p14:xfrm>
                <a:off x="5460101" y="4672366"/>
                <a:ext cx="57960" cy="20520"/>
              </p14:xfrm>
            </p:contentPart>
          </mc:Choice>
          <mc:Fallback xmlns="">
            <p:pic>
              <p:nvPicPr>
                <p:cNvPr id="235" name="Ink 234">
                  <a:extLst>
                    <a:ext uri="{FF2B5EF4-FFF2-40B4-BE49-F238E27FC236}">
                      <a16:creationId xmlns:a16="http://schemas.microsoft.com/office/drawing/2014/main" id="{253EE577-1617-8B47-A101-E443EAC805A2}"/>
                    </a:ext>
                  </a:extLst>
                </p:cNvPr>
                <p:cNvPicPr/>
                <p:nvPr/>
              </p:nvPicPr>
              <p:blipFill>
                <a:blip r:embed="rId269"/>
                <a:stretch>
                  <a:fillRect/>
                </a:stretch>
              </p:blipFill>
              <p:spPr>
                <a:xfrm>
                  <a:off x="5452541" y="4664671"/>
                  <a:ext cx="73080" cy="3591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0">
            <p14:nvContentPartPr>
              <p14:cNvPr id="237" name="Ink 236">
                <a:extLst>
                  <a:ext uri="{FF2B5EF4-FFF2-40B4-BE49-F238E27FC236}">
                    <a16:creationId xmlns:a16="http://schemas.microsoft.com/office/drawing/2014/main" id="{AB3B9086-BB1E-9140-86CC-E43763A811E0}"/>
                  </a:ext>
                </a:extLst>
              </p14:cNvPr>
              <p14:cNvContentPartPr/>
              <p14:nvPr/>
            </p14:nvContentPartPr>
            <p14:xfrm>
              <a:off x="5716061" y="4612246"/>
              <a:ext cx="66600" cy="208440"/>
            </p14:xfrm>
          </p:contentPart>
        </mc:Choice>
        <mc:Fallback xmlns="">
          <p:pic>
            <p:nvPicPr>
              <p:cNvPr id="237" name="Ink 236">
                <a:extLst>
                  <a:ext uri="{FF2B5EF4-FFF2-40B4-BE49-F238E27FC236}">
                    <a16:creationId xmlns:a16="http://schemas.microsoft.com/office/drawing/2014/main" id="{AB3B9086-BB1E-9140-86CC-E43763A811E0}"/>
                  </a:ext>
                </a:extLst>
              </p:cNvPr>
              <p:cNvPicPr/>
              <p:nvPr/>
            </p:nvPicPr>
            <p:blipFill>
              <a:blip r:embed="rId271"/>
              <a:stretch>
                <a:fillRect/>
              </a:stretch>
            </p:blipFill>
            <p:spPr>
              <a:xfrm>
                <a:off x="5708501" y="4604673"/>
                <a:ext cx="81720" cy="223586"/>
              </a:xfrm>
              <a:prstGeom prst="rect">
                <a:avLst/>
              </a:prstGeom>
            </p:spPr>
          </p:pic>
        </mc:Fallback>
      </mc:AlternateContent>
      <p:grpSp>
        <p:nvGrpSpPr>
          <p:cNvPr id="241" name="Group 240">
            <a:extLst>
              <a:ext uri="{FF2B5EF4-FFF2-40B4-BE49-F238E27FC236}">
                <a16:creationId xmlns:a16="http://schemas.microsoft.com/office/drawing/2014/main" id="{8787418E-C4E9-FC43-8351-355C96C0A5D4}"/>
              </a:ext>
            </a:extLst>
          </p:cNvPr>
          <p:cNvGrpSpPr/>
          <p:nvPr/>
        </p:nvGrpSpPr>
        <p:grpSpPr>
          <a:xfrm>
            <a:off x="5940341" y="4629166"/>
            <a:ext cx="83880" cy="106560"/>
            <a:chOff x="5940341" y="4629166"/>
            <a:chExt cx="83880" cy="106560"/>
          </a:xfrm>
        </p:grpSpPr>
        <mc:AlternateContent xmlns:mc="http://schemas.openxmlformats.org/markup-compatibility/2006" xmlns:p14="http://schemas.microsoft.com/office/powerpoint/2010/main">
          <mc:Choice Requires="p14">
            <p:contentPart p14:bwMode="auto" r:id="rId272">
              <p14:nvContentPartPr>
                <p14:cNvPr id="238" name="Ink 237">
                  <a:extLst>
                    <a:ext uri="{FF2B5EF4-FFF2-40B4-BE49-F238E27FC236}">
                      <a16:creationId xmlns:a16="http://schemas.microsoft.com/office/drawing/2014/main" id="{F8C27827-65B5-5C47-B162-788F19919ED2}"/>
                    </a:ext>
                  </a:extLst>
                </p14:cNvPr>
                <p14:cNvContentPartPr/>
                <p14:nvPr/>
              </p14:nvContentPartPr>
              <p14:xfrm>
                <a:off x="5954741" y="4629166"/>
                <a:ext cx="11880" cy="9000"/>
              </p14:xfrm>
            </p:contentPart>
          </mc:Choice>
          <mc:Fallback xmlns="">
            <p:pic>
              <p:nvPicPr>
                <p:cNvPr id="238" name="Ink 237">
                  <a:extLst>
                    <a:ext uri="{FF2B5EF4-FFF2-40B4-BE49-F238E27FC236}">
                      <a16:creationId xmlns:a16="http://schemas.microsoft.com/office/drawing/2014/main" id="{F8C27827-65B5-5C47-B162-788F19919ED2}"/>
                    </a:ext>
                  </a:extLst>
                </p:cNvPr>
                <p:cNvPicPr/>
                <p:nvPr/>
              </p:nvPicPr>
              <p:blipFill>
                <a:blip r:embed="rId273"/>
                <a:stretch>
                  <a:fillRect/>
                </a:stretch>
              </p:blipFill>
              <p:spPr>
                <a:xfrm>
                  <a:off x="5947181" y="4621606"/>
                  <a:ext cx="270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39" name="Ink 238">
                  <a:extLst>
                    <a:ext uri="{FF2B5EF4-FFF2-40B4-BE49-F238E27FC236}">
                      <a16:creationId xmlns:a16="http://schemas.microsoft.com/office/drawing/2014/main" id="{D29959A4-5AA6-D14C-BC27-BBF5DA87C5DE}"/>
                    </a:ext>
                  </a:extLst>
                </p14:cNvPr>
                <p14:cNvContentPartPr/>
                <p14:nvPr/>
              </p14:nvContentPartPr>
              <p14:xfrm>
                <a:off x="5940341" y="4675246"/>
                <a:ext cx="14760" cy="60480"/>
              </p14:xfrm>
            </p:contentPart>
          </mc:Choice>
          <mc:Fallback xmlns="">
            <p:pic>
              <p:nvPicPr>
                <p:cNvPr id="239" name="Ink 238">
                  <a:extLst>
                    <a:ext uri="{FF2B5EF4-FFF2-40B4-BE49-F238E27FC236}">
                      <a16:creationId xmlns:a16="http://schemas.microsoft.com/office/drawing/2014/main" id="{D29959A4-5AA6-D14C-BC27-BBF5DA87C5DE}"/>
                    </a:ext>
                  </a:extLst>
                </p:cNvPr>
                <p:cNvPicPr/>
                <p:nvPr/>
              </p:nvPicPr>
              <p:blipFill>
                <a:blip r:embed="rId275"/>
                <a:stretch>
                  <a:fillRect/>
                </a:stretch>
              </p:blipFill>
              <p:spPr>
                <a:xfrm>
                  <a:off x="5932781" y="4667641"/>
                  <a:ext cx="29880" cy="75691"/>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40" name="Ink 239">
                  <a:extLst>
                    <a:ext uri="{FF2B5EF4-FFF2-40B4-BE49-F238E27FC236}">
                      <a16:creationId xmlns:a16="http://schemas.microsoft.com/office/drawing/2014/main" id="{3005F9A9-2DB3-6342-AF35-3726EB0345F5}"/>
                    </a:ext>
                  </a:extLst>
                </p14:cNvPr>
                <p14:cNvContentPartPr/>
                <p14:nvPr/>
              </p14:nvContentPartPr>
              <p14:xfrm>
                <a:off x="5975261" y="4664446"/>
                <a:ext cx="48960" cy="62640"/>
              </p14:xfrm>
            </p:contentPart>
          </mc:Choice>
          <mc:Fallback xmlns="">
            <p:pic>
              <p:nvPicPr>
                <p:cNvPr id="240" name="Ink 239">
                  <a:extLst>
                    <a:ext uri="{FF2B5EF4-FFF2-40B4-BE49-F238E27FC236}">
                      <a16:creationId xmlns:a16="http://schemas.microsoft.com/office/drawing/2014/main" id="{3005F9A9-2DB3-6342-AF35-3726EB0345F5}"/>
                    </a:ext>
                  </a:extLst>
                </p:cNvPr>
                <p:cNvPicPr/>
                <p:nvPr/>
              </p:nvPicPr>
              <p:blipFill>
                <a:blip r:embed="rId277"/>
                <a:stretch>
                  <a:fillRect/>
                </a:stretch>
              </p:blipFill>
              <p:spPr>
                <a:xfrm>
                  <a:off x="5967645" y="4656886"/>
                  <a:ext cx="64192" cy="77760"/>
                </a:xfrm>
                <a:prstGeom prst="rect">
                  <a:avLst/>
                </a:prstGeom>
              </p:spPr>
            </p:pic>
          </mc:Fallback>
        </mc:AlternateContent>
      </p:grpSp>
      <p:grpSp>
        <p:nvGrpSpPr>
          <p:cNvPr id="245" name="Group 244">
            <a:extLst>
              <a:ext uri="{FF2B5EF4-FFF2-40B4-BE49-F238E27FC236}">
                <a16:creationId xmlns:a16="http://schemas.microsoft.com/office/drawing/2014/main" id="{E57E06DB-4203-1445-A35C-B3929A302F27}"/>
              </a:ext>
            </a:extLst>
          </p:cNvPr>
          <p:cNvGrpSpPr/>
          <p:nvPr/>
        </p:nvGrpSpPr>
        <p:grpSpPr>
          <a:xfrm>
            <a:off x="6302861" y="4597486"/>
            <a:ext cx="78120" cy="117000"/>
            <a:chOff x="6302861" y="4597486"/>
            <a:chExt cx="78120" cy="117000"/>
          </a:xfrm>
        </p:grpSpPr>
        <mc:AlternateContent xmlns:mc="http://schemas.openxmlformats.org/markup-compatibility/2006" xmlns:p14="http://schemas.microsoft.com/office/powerpoint/2010/main">
          <mc:Choice Requires="p14">
            <p:contentPart p14:bwMode="auto" r:id="rId278">
              <p14:nvContentPartPr>
                <p14:cNvPr id="242" name="Ink 241">
                  <a:extLst>
                    <a:ext uri="{FF2B5EF4-FFF2-40B4-BE49-F238E27FC236}">
                      <a16:creationId xmlns:a16="http://schemas.microsoft.com/office/drawing/2014/main" id="{485B28AC-2B45-A641-8DD9-7F5FA6D2D52A}"/>
                    </a:ext>
                  </a:extLst>
                </p14:cNvPr>
                <p14:cNvContentPartPr/>
                <p14:nvPr/>
              </p14:nvContentPartPr>
              <p14:xfrm>
                <a:off x="6314381" y="4597486"/>
                <a:ext cx="14760" cy="6120"/>
              </p14:xfrm>
            </p:contentPart>
          </mc:Choice>
          <mc:Fallback xmlns="">
            <p:pic>
              <p:nvPicPr>
                <p:cNvPr id="242" name="Ink 241">
                  <a:extLst>
                    <a:ext uri="{FF2B5EF4-FFF2-40B4-BE49-F238E27FC236}">
                      <a16:creationId xmlns:a16="http://schemas.microsoft.com/office/drawing/2014/main" id="{485B28AC-2B45-A641-8DD9-7F5FA6D2D52A}"/>
                    </a:ext>
                  </a:extLst>
                </p:cNvPr>
                <p:cNvPicPr/>
                <p:nvPr/>
              </p:nvPicPr>
              <p:blipFill>
                <a:blip r:embed="rId279"/>
                <a:stretch>
                  <a:fillRect/>
                </a:stretch>
              </p:blipFill>
              <p:spPr>
                <a:xfrm>
                  <a:off x="6306821" y="4589926"/>
                  <a:ext cx="2988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43" name="Ink 242">
                  <a:extLst>
                    <a:ext uri="{FF2B5EF4-FFF2-40B4-BE49-F238E27FC236}">
                      <a16:creationId xmlns:a16="http://schemas.microsoft.com/office/drawing/2014/main" id="{533A1957-5287-5147-AB64-D2C958164E2C}"/>
                    </a:ext>
                  </a:extLst>
                </p14:cNvPr>
                <p14:cNvContentPartPr/>
                <p14:nvPr/>
              </p14:nvContentPartPr>
              <p14:xfrm>
                <a:off x="6302861" y="4652206"/>
                <a:ext cx="11880" cy="56520"/>
              </p14:xfrm>
            </p:contentPart>
          </mc:Choice>
          <mc:Fallback xmlns="">
            <p:pic>
              <p:nvPicPr>
                <p:cNvPr id="243" name="Ink 242">
                  <a:extLst>
                    <a:ext uri="{FF2B5EF4-FFF2-40B4-BE49-F238E27FC236}">
                      <a16:creationId xmlns:a16="http://schemas.microsoft.com/office/drawing/2014/main" id="{533A1957-5287-5147-AB64-D2C958164E2C}"/>
                    </a:ext>
                  </a:extLst>
                </p:cNvPr>
                <p:cNvPicPr/>
                <p:nvPr/>
              </p:nvPicPr>
              <p:blipFill>
                <a:blip r:embed="rId281"/>
                <a:stretch>
                  <a:fillRect/>
                </a:stretch>
              </p:blipFill>
              <p:spPr>
                <a:xfrm>
                  <a:off x="6295301" y="4644646"/>
                  <a:ext cx="2700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44" name="Ink 243">
                  <a:extLst>
                    <a:ext uri="{FF2B5EF4-FFF2-40B4-BE49-F238E27FC236}">
                      <a16:creationId xmlns:a16="http://schemas.microsoft.com/office/drawing/2014/main" id="{5F1E655F-B881-6B4C-98C4-2B0DEF639070}"/>
                    </a:ext>
                  </a:extLst>
                </p14:cNvPr>
                <p14:cNvContentPartPr/>
                <p14:nvPr/>
              </p14:nvContentPartPr>
              <p14:xfrm>
                <a:off x="6337421" y="4660846"/>
                <a:ext cx="43560" cy="53640"/>
              </p14:xfrm>
            </p:contentPart>
          </mc:Choice>
          <mc:Fallback xmlns="">
            <p:pic>
              <p:nvPicPr>
                <p:cNvPr id="244" name="Ink 243">
                  <a:extLst>
                    <a:ext uri="{FF2B5EF4-FFF2-40B4-BE49-F238E27FC236}">
                      <a16:creationId xmlns:a16="http://schemas.microsoft.com/office/drawing/2014/main" id="{5F1E655F-B881-6B4C-98C4-2B0DEF639070}"/>
                    </a:ext>
                  </a:extLst>
                </p:cNvPr>
                <p:cNvPicPr/>
                <p:nvPr/>
              </p:nvPicPr>
              <p:blipFill>
                <a:blip r:embed="rId283"/>
                <a:stretch>
                  <a:fillRect/>
                </a:stretch>
              </p:blipFill>
              <p:spPr>
                <a:xfrm>
                  <a:off x="6329861" y="4653286"/>
                  <a:ext cx="58680" cy="68760"/>
                </a:xfrm>
                <a:prstGeom prst="rect">
                  <a:avLst/>
                </a:prstGeom>
              </p:spPr>
            </p:pic>
          </mc:Fallback>
        </mc:AlternateContent>
      </p:grpSp>
      <p:grpSp>
        <p:nvGrpSpPr>
          <p:cNvPr id="251" name="Group 250">
            <a:extLst>
              <a:ext uri="{FF2B5EF4-FFF2-40B4-BE49-F238E27FC236}">
                <a16:creationId xmlns:a16="http://schemas.microsoft.com/office/drawing/2014/main" id="{81C36FC8-E036-A94C-B5BD-554309E9CA3D}"/>
              </a:ext>
            </a:extLst>
          </p:cNvPr>
          <p:cNvGrpSpPr/>
          <p:nvPr/>
        </p:nvGrpSpPr>
        <p:grpSpPr>
          <a:xfrm>
            <a:off x="6590501" y="4632046"/>
            <a:ext cx="276120" cy="213120"/>
            <a:chOff x="6590501" y="4632046"/>
            <a:chExt cx="276120" cy="213120"/>
          </a:xfrm>
        </p:grpSpPr>
        <mc:AlternateContent xmlns:mc="http://schemas.openxmlformats.org/markup-compatibility/2006" xmlns:p14="http://schemas.microsoft.com/office/powerpoint/2010/main">
          <mc:Choice Requires="p14">
            <p:contentPart p14:bwMode="auto" r:id="rId284">
              <p14:nvContentPartPr>
                <p14:cNvPr id="246" name="Ink 245">
                  <a:extLst>
                    <a:ext uri="{FF2B5EF4-FFF2-40B4-BE49-F238E27FC236}">
                      <a16:creationId xmlns:a16="http://schemas.microsoft.com/office/drawing/2014/main" id="{6190DD83-619C-024D-AE29-1D4406A4F6CD}"/>
                    </a:ext>
                  </a:extLst>
                </p14:cNvPr>
                <p14:cNvContentPartPr/>
                <p14:nvPr/>
              </p14:nvContentPartPr>
              <p14:xfrm>
                <a:off x="6590501" y="4632046"/>
                <a:ext cx="80640" cy="149760"/>
              </p14:xfrm>
            </p:contentPart>
          </mc:Choice>
          <mc:Fallback xmlns="">
            <p:pic>
              <p:nvPicPr>
                <p:cNvPr id="246" name="Ink 245">
                  <a:extLst>
                    <a:ext uri="{FF2B5EF4-FFF2-40B4-BE49-F238E27FC236}">
                      <a16:creationId xmlns:a16="http://schemas.microsoft.com/office/drawing/2014/main" id="{6190DD83-619C-024D-AE29-1D4406A4F6CD}"/>
                    </a:ext>
                  </a:extLst>
                </p:cNvPr>
                <p:cNvPicPr/>
                <p:nvPr/>
              </p:nvPicPr>
              <p:blipFill>
                <a:blip r:embed="rId285"/>
                <a:stretch>
                  <a:fillRect/>
                </a:stretch>
              </p:blipFill>
              <p:spPr>
                <a:xfrm>
                  <a:off x="6582941" y="4624486"/>
                  <a:ext cx="9576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47" name="Ink 246">
                  <a:extLst>
                    <a:ext uri="{FF2B5EF4-FFF2-40B4-BE49-F238E27FC236}">
                      <a16:creationId xmlns:a16="http://schemas.microsoft.com/office/drawing/2014/main" id="{7806B899-6382-B146-A63E-8D58606D429C}"/>
                    </a:ext>
                  </a:extLst>
                </p14:cNvPr>
                <p14:cNvContentPartPr/>
                <p14:nvPr/>
              </p14:nvContentPartPr>
              <p14:xfrm>
                <a:off x="6616061" y="4704046"/>
                <a:ext cx="40680" cy="72000"/>
              </p14:xfrm>
            </p:contentPart>
          </mc:Choice>
          <mc:Fallback xmlns="">
            <p:pic>
              <p:nvPicPr>
                <p:cNvPr id="247" name="Ink 246">
                  <a:extLst>
                    <a:ext uri="{FF2B5EF4-FFF2-40B4-BE49-F238E27FC236}">
                      <a16:creationId xmlns:a16="http://schemas.microsoft.com/office/drawing/2014/main" id="{7806B899-6382-B146-A63E-8D58606D429C}"/>
                    </a:ext>
                  </a:extLst>
                </p:cNvPr>
                <p:cNvPicPr/>
                <p:nvPr/>
              </p:nvPicPr>
              <p:blipFill>
                <a:blip r:embed="rId287"/>
                <a:stretch>
                  <a:fillRect/>
                </a:stretch>
              </p:blipFill>
              <p:spPr>
                <a:xfrm>
                  <a:off x="6608501" y="4696486"/>
                  <a:ext cx="558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48" name="Ink 247">
                  <a:extLst>
                    <a:ext uri="{FF2B5EF4-FFF2-40B4-BE49-F238E27FC236}">
                      <a16:creationId xmlns:a16="http://schemas.microsoft.com/office/drawing/2014/main" id="{F3EBEBFE-EF5E-4C4A-A985-B3501FF07C93}"/>
                    </a:ext>
                  </a:extLst>
                </p14:cNvPr>
                <p14:cNvContentPartPr/>
                <p14:nvPr/>
              </p14:nvContentPartPr>
              <p14:xfrm>
                <a:off x="6698141" y="4729966"/>
                <a:ext cx="85320" cy="63000"/>
              </p14:xfrm>
            </p:contentPart>
          </mc:Choice>
          <mc:Fallback xmlns="">
            <p:pic>
              <p:nvPicPr>
                <p:cNvPr id="248" name="Ink 247">
                  <a:extLst>
                    <a:ext uri="{FF2B5EF4-FFF2-40B4-BE49-F238E27FC236}">
                      <a16:creationId xmlns:a16="http://schemas.microsoft.com/office/drawing/2014/main" id="{F3EBEBFE-EF5E-4C4A-A985-B3501FF07C93}"/>
                    </a:ext>
                  </a:extLst>
                </p:cNvPr>
                <p:cNvPicPr/>
                <p:nvPr/>
              </p:nvPicPr>
              <p:blipFill>
                <a:blip r:embed="rId289"/>
                <a:stretch>
                  <a:fillRect/>
                </a:stretch>
              </p:blipFill>
              <p:spPr>
                <a:xfrm>
                  <a:off x="6690581" y="4722406"/>
                  <a:ext cx="10044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50" name="Ink 249">
                  <a:extLst>
                    <a:ext uri="{FF2B5EF4-FFF2-40B4-BE49-F238E27FC236}">
                      <a16:creationId xmlns:a16="http://schemas.microsoft.com/office/drawing/2014/main" id="{29EB0D15-65EF-A344-BD85-6CBDEF7431FF}"/>
                    </a:ext>
                  </a:extLst>
                </p14:cNvPr>
                <p14:cNvContentPartPr/>
                <p14:nvPr/>
              </p14:nvContentPartPr>
              <p14:xfrm>
                <a:off x="6848981" y="4810246"/>
                <a:ext cx="17640" cy="34920"/>
              </p14:xfrm>
            </p:contentPart>
          </mc:Choice>
          <mc:Fallback xmlns="">
            <p:pic>
              <p:nvPicPr>
                <p:cNvPr id="250" name="Ink 249">
                  <a:extLst>
                    <a:ext uri="{FF2B5EF4-FFF2-40B4-BE49-F238E27FC236}">
                      <a16:creationId xmlns:a16="http://schemas.microsoft.com/office/drawing/2014/main" id="{29EB0D15-65EF-A344-BD85-6CBDEF7431FF}"/>
                    </a:ext>
                  </a:extLst>
                </p:cNvPr>
                <p:cNvPicPr/>
                <p:nvPr/>
              </p:nvPicPr>
              <p:blipFill>
                <a:blip r:embed="rId291"/>
                <a:stretch>
                  <a:fillRect/>
                </a:stretch>
              </p:blipFill>
              <p:spPr>
                <a:xfrm>
                  <a:off x="6841421" y="4802686"/>
                  <a:ext cx="32760" cy="50040"/>
                </a:xfrm>
                <a:prstGeom prst="rect">
                  <a:avLst/>
                </a:prstGeom>
              </p:spPr>
            </p:pic>
          </mc:Fallback>
        </mc:AlternateContent>
      </p:grpSp>
      <p:grpSp>
        <p:nvGrpSpPr>
          <p:cNvPr id="260" name="Group 259">
            <a:extLst>
              <a:ext uri="{FF2B5EF4-FFF2-40B4-BE49-F238E27FC236}">
                <a16:creationId xmlns:a16="http://schemas.microsoft.com/office/drawing/2014/main" id="{CEA1F95E-EAB8-B941-B544-AD00A81B5FA0}"/>
              </a:ext>
            </a:extLst>
          </p:cNvPr>
          <p:cNvGrpSpPr/>
          <p:nvPr/>
        </p:nvGrpSpPr>
        <p:grpSpPr>
          <a:xfrm>
            <a:off x="7027541" y="4642486"/>
            <a:ext cx="442800" cy="141840"/>
            <a:chOff x="7027541" y="4642486"/>
            <a:chExt cx="442800" cy="141840"/>
          </a:xfrm>
        </p:grpSpPr>
        <mc:AlternateContent xmlns:mc="http://schemas.openxmlformats.org/markup-compatibility/2006" xmlns:p14="http://schemas.microsoft.com/office/powerpoint/2010/main">
          <mc:Choice Requires="p14">
            <p:contentPart p14:bwMode="auto" r:id="rId292">
              <p14:nvContentPartPr>
                <p14:cNvPr id="252" name="Ink 251">
                  <a:extLst>
                    <a:ext uri="{FF2B5EF4-FFF2-40B4-BE49-F238E27FC236}">
                      <a16:creationId xmlns:a16="http://schemas.microsoft.com/office/drawing/2014/main" id="{7FFFFCBB-B15E-6E4A-B843-5433DD393906}"/>
                    </a:ext>
                  </a:extLst>
                </p14:cNvPr>
                <p14:cNvContentPartPr/>
                <p14:nvPr/>
              </p14:nvContentPartPr>
              <p14:xfrm>
                <a:off x="7027541" y="4642486"/>
                <a:ext cx="79200" cy="131040"/>
              </p14:xfrm>
            </p:contentPart>
          </mc:Choice>
          <mc:Fallback xmlns="">
            <p:pic>
              <p:nvPicPr>
                <p:cNvPr id="252" name="Ink 251">
                  <a:extLst>
                    <a:ext uri="{FF2B5EF4-FFF2-40B4-BE49-F238E27FC236}">
                      <a16:creationId xmlns:a16="http://schemas.microsoft.com/office/drawing/2014/main" id="{7FFFFCBB-B15E-6E4A-B843-5433DD393906}"/>
                    </a:ext>
                  </a:extLst>
                </p:cNvPr>
                <p:cNvPicPr/>
                <p:nvPr/>
              </p:nvPicPr>
              <p:blipFill>
                <a:blip r:embed="rId293"/>
                <a:stretch>
                  <a:fillRect/>
                </a:stretch>
              </p:blipFill>
              <p:spPr>
                <a:xfrm>
                  <a:off x="7019981" y="4634926"/>
                  <a:ext cx="943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53" name="Ink 252">
                  <a:extLst>
                    <a:ext uri="{FF2B5EF4-FFF2-40B4-BE49-F238E27FC236}">
                      <a16:creationId xmlns:a16="http://schemas.microsoft.com/office/drawing/2014/main" id="{64995AE2-D68C-864E-94B3-981132299AF4}"/>
                    </a:ext>
                  </a:extLst>
                </p14:cNvPr>
                <p14:cNvContentPartPr/>
                <p14:nvPr/>
              </p14:nvContentPartPr>
              <p14:xfrm>
                <a:off x="7030421" y="4667686"/>
                <a:ext cx="86760" cy="97200"/>
              </p14:xfrm>
            </p:contentPart>
          </mc:Choice>
          <mc:Fallback xmlns="">
            <p:pic>
              <p:nvPicPr>
                <p:cNvPr id="253" name="Ink 252">
                  <a:extLst>
                    <a:ext uri="{FF2B5EF4-FFF2-40B4-BE49-F238E27FC236}">
                      <a16:creationId xmlns:a16="http://schemas.microsoft.com/office/drawing/2014/main" id="{64995AE2-D68C-864E-94B3-981132299AF4}"/>
                    </a:ext>
                  </a:extLst>
                </p:cNvPr>
                <p:cNvPicPr/>
                <p:nvPr/>
              </p:nvPicPr>
              <p:blipFill>
                <a:blip r:embed="rId295"/>
                <a:stretch>
                  <a:fillRect/>
                </a:stretch>
              </p:blipFill>
              <p:spPr>
                <a:xfrm>
                  <a:off x="7022861" y="4660126"/>
                  <a:ext cx="10188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54" name="Ink 253">
                  <a:extLst>
                    <a:ext uri="{FF2B5EF4-FFF2-40B4-BE49-F238E27FC236}">
                      <a16:creationId xmlns:a16="http://schemas.microsoft.com/office/drawing/2014/main" id="{8FA7F1E7-7118-AD49-9780-0CD94C6357BA}"/>
                    </a:ext>
                  </a:extLst>
                </p14:cNvPr>
                <p14:cNvContentPartPr/>
                <p14:nvPr/>
              </p14:nvContentPartPr>
              <p14:xfrm>
                <a:off x="7211501" y="4692526"/>
                <a:ext cx="49320" cy="3240"/>
              </p14:xfrm>
            </p:contentPart>
          </mc:Choice>
          <mc:Fallback xmlns="">
            <p:pic>
              <p:nvPicPr>
                <p:cNvPr id="254" name="Ink 253">
                  <a:extLst>
                    <a:ext uri="{FF2B5EF4-FFF2-40B4-BE49-F238E27FC236}">
                      <a16:creationId xmlns:a16="http://schemas.microsoft.com/office/drawing/2014/main" id="{8FA7F1E7-7118-AD49-9780-0CD94C6357BA}"/>
                    </a:ext>
                  </a:extLst>
                </p:cNvPr>
                <p:cNvPicPr/>
                <p:nvPr/>
              </p:nvPicPr>
              <p:blipFill>
                <a:blip r:embed="rId297"/>
                <a:stretch>
                  <a:fillRect/>
                </a:stretch>
              </p:blipFill>
              <p:spPr>
                <a:xfrm>
                  <a:off x="7203941" y="4684966"/>
                  <a:ext cx="6444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57" name="Ink 256">
                  <a:extLst>
                    <a:ext uri="{FF2B5EF4-FFF2-40B4-BE49-F238E27FC236}">
                      <a16:creationId xmlns:a16="http://schemas.microsoft.com/office/drawing/2014/main" id="{445E0963-7460-FB48-A20F-8CA3985D1360}"/>
                    </a:ext>
                  </a:extLst>
                </p14:cNvPr>
                <p14:cNvContentPartPr/>
                <p14:nvPr/>
              </p14:nvContentPartPr>
              <p14:xfrm>
                <a:off x="7194221" y="4747246"/>
                <a:ext cx="66600" cy="9000"/>
              </p14:xfrm>
            </p:contentPart>
          </mc:Choice>
          <mc:Fallback xmlns="">
            <p:pic>
              <p:nvPicPr>
                <p:cNvPr id="257" name="Ink 256">
                  <a:extLst>
                    <a:ext uri="{FF2B5EF4-FFF2-40B4-BE49-F238E27FC236}">
                      <a16:creationId xmlns:a16="http://schemas.microsoft.com/office/drawing/2014/main" id="{445E0963-7460-FB48-A20F-8CA3985D1360}"/>
                    </a:ext>
                  </a:extLst>
                </p:cNvPr>
                <p:cNvPicPr/>
                <p:nvPr/>
              </p:nvPicPr>
              <p:blipFill>
                <a:blip r:embed="rId299"/>
                <a:stretch>
                  <a:fillRect/>
                </a:stretch>
              </p:blipFill>
              <p:spPr>
                <a:xfrm>
                  <a:off x="7186661" y="4739686"/>
                  <a:ext cx="817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59" name="Ink 258">
                  <a:extLst>
                    <a:ext uri="{FF2B5EF4-FFF2-40B4-BE49-F238E27FC236}">
                      <a16:creationId xmlns:a16="http://schemas.microsoft.com/office/drawing/2014/main" id="{3A04C3DD-C9AD-2942-BA2A-D467813F9CFA}"/>
                    </a:ext>
                  </a:extLst>
                </p14:cNvPr>
                <p14:cNvContentPartPr/>
                <p14:nvPr/>
              </p14:nvContentPartPr>
              <p14:xfrm>
                <a:off x="7355141" y="4643566"/>
                <a:ext cx="115200" cy="140760"/>
              </p14:xfrm>
            </p:contentPart>
          </mc:Choice>
          <mc:Fallback xmlns="">
            <p:pic>
              <p:nvPicPr>
                <p:cNvPr id="259" name="Ink 258">
                  <a:extLst>
                    <a:ext uri="{FF2B5EF4-FFF2-40B4-BE49-F238E27FC236}">
                      <a16:creationId xmlns:a16="http://schemas.microsoft.com/office/drawing/2014/main" id="{3A04C3DD-C9AD-2942-BA2A-D467813F9CFA}"/>
                    </a:ext>
                  </a:extLst>
                </p:cNvPr>
                <p:cNvPicPr/>
                <p:nvPr/>
              </p:nvPicPr>
              <p:blipFill>
                <a:blip r:embed="rId301"/>
                <a:stretch>
                  <a:fillRect/>
                </a:stretch>
              </p:blipFill>
              <p:spPr>
                <a:xfrm>
                  <a:off x="7347581" y="4636006"/>
                  <a:ext cx="130320" cy="155880"/>
                </a:xfrm>
                <a:prstGeom prst="rect">
                  <a:avLst/>
                </a:prstGeom>
              </p:spPr>
            </p:pic>
          </mc:Fallback>
        </mc:AlternateContent>
      </p:grpSp>
    </p:spTree>
    <p:extLst>
      <p:ext uri="{BB962C8B-B14F-4D97-AF65-F5344CB8AC3E}">
        <p14:creationId xmlns:p14="http://schemas.microsoft.com/office/powerpoint/2010/main" val="2527137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a:solidFill>
                  <a:srgbClr val="00B050"/>
                </a:solidFill>
              </a:rPr>
              <a:t>Key Notation and Definitions (031)</a:t>
            </a:r>
          </a:p>
        </p:txBody>
      </p:sp>
      <p:sp>
        <p:nvSpPr>
          <p:cNvPr id="4" name="Content Placeholder 3">
            <a:extLst>
              <a:ext uri="{FF2B5EF4-FFF2-40B4-BE49-F238E27FC236}">
                <a16:creationId xmlns:a16="http://schemas.microsoft.com/office/drawing/2014/main" id="{D4506937-93D0-4FBB-997E-427F4F5FCADF}"/>
              </a:ext>
            </a:extLst>
          </p:cNvPr>
          <p:cNvSpPr>
            <a:spLocks noGrp="1"/>
          </p:cNvSpPr>
          <p:nvPr>
            <p:ph idx="1"/>
          </p:nvPr>
        </p:nvSpPr>
        <p:spPr>
          <a:xfrm>
            <a:off x="457200" y="1200150"/>
            <a:ext cx="8229600" cy="3773837"/>
          </a:xfrm>
        </p:spPr>
        <p:txBody>
          <a:bodyPr vert="horz" lIns="91440" tIns="45720" rIns="91440" bIns="45720" rtlCol="0" anchor="t">
            <a:normAutofit/>
          </a:bodyPr>
          <a:lstStyle/>
          <a:p>
            <a:r>
              <a:rPr lang="en-US">
                <a:solidFill>
                  <a:srgbClr val="0432FF"/>
                </a:solidFill>
              </a:rPr>
              <a:t>Steps we went through in building the transition function for the NFA for concatenation:</a:t>
            </a:r>
          </a:p>
          <a:p>
            <a:pPr lvl="1"/>
            <a:r>
              <a:rPr lang="en-US"/>
              <a:t>When the input state is from </a:t>
            </a:r>
            <a:r>
              <a:rPr lang="en-US">
                <a:solidFill>
                  <a:srgbClr val="FF2F92"/>
                </a:solidFill>
              </a:rPr>
              <a:t>M1</a:t>
            </a:r>
            <a:r>
              <a:rPr lang="en-US"/>
              <a:t>, do what </a:t>
            </a:r>
            <a:r>
              <a:rPr lang="en-US">
                <a:solidFill>
                  <a:srgbClr val="FF2F92"/>
                </a:solidFill>
              </a:rPr>
              <a:t>M1</a:t>
            </a:r>
            <a:r>
              <a:rPr lang="en-US"/>
              <a:t> would’ve done. </a:t>
            </a:r>
          </a:p>
          <a:p>
            <a:pPr lvl="1"/>
            <a:r>
              <a:rPr lang="en-US"/>
              <a:t>When the input state is from </a:t>
            </a:r>
            <a:r>
              <a:rPr lang="en-US">
                <a:solidFill>
                  <a:srgbClr val="00B050"/>
                </a:solidFill>
              </a:rPr>
              <a:t>M2</a:t>
            </a:r>
            <a:r>
              <a:rPr lang="en-US"/>
              <a:t>, do what </a:t>
            </a:r>
            <a:r>
              <a:rPr lang="en-US">
                <a:solidFill>
                  <a:srgbClr val="00B050"/>
                </a:solidFill>
              </a:rPr>
              <a:t>M2 </a:t>
            </a:r>
            <a:r>
              <a:rPr lang="en-US"/>
              <a:t>would’ve done. </a:t>
            </a:r>
          </a:p>
          <a:p>
            <a:pPr lvl="1"/>
            <a:r>
              <a:rPr lang="en-US"/>
              <a:t>If the input state is an accept state in </a:t>
            </a:r>
            <a:r>
              <a:rPr lang="en-US">
                <a:solidFill>
                  <a:srgbClr val="FF2F92"/>
                </a:solidFill>
              </a:rPr>
              <a:t>M1</a:t>
            </a:r>
            <a:r>
              <a:rPr lang="en-US"/>
              <a:t>, we want to spontaneously move to </a:t>
            </a:r>
            <a:r>
              <a:rPr lang="en-US">
                <a:solidFill>
                  <a:srgbClr val="00B050"/>
                </a:solidFill>
              </a:rPr>
              <a:t>M2</a:t>
            </a:r>
            <a:r>
              <a:rPr lang="en-US"/>
              <a:t>’s start state.</a:t>
            </a:r>
          </a:p>
          <a:p>
            <a:pPr lvl="1"/>
            <a:r>
              <a:rPr lang="en-US"/>
              <a:t>If the input state is a non-accept state in </a:t>
            </a:r>
            <a:r>
              <a:rPr lang="en-US">
                <a:solidFill>
                  <a:srgbClr val="FF2F92"/>
                </a:solidFill>
              </a:rPr>
              <a:t>M1</a:t>
            </a:r>
            <a:r>
              <a:rPr lang="en-US"/>
              <a:t>, we don’t want any spontaneous moves to </a:t>
            </a:r>
            <a:r>
              <a:rPr lang="en-US">
                <a:solidFill>
                  <a:srgbClr val="00B050"/>
                </a:solidFill>
              </a:rPr>
              <a:t>M2</a:t>
            </a:r>
            <a:r>
              <a:rPr lang="en-US"/>
              <a:t>. Hence the transition function is the empty set.</a:t>
            </a:r>
          </a:p>
          <a:p>
            <a:pPr lvl="1"/>
            <a:r>
              <a:rPr lang="en-US"/>
              <a:t>We don’t want any spontaneous moves in Q2.</a:t>
            </a:r>
          </a:p>
          <a:p>
            <a:endParaRPr lang="en-US">
              <a:solidFill>
                <a:srgbClr val="0432FF"/>
              </a:solidFill>
            </a:endParaRPr>
          </a:p>
          <a:p>
            <a:pPr marL="0" indent="0">
              <a:buNone/>
            </a:pPr>
            <a:endParaRPr lang="en-US"/>
          </a:p>
          <a:p>
            <a:endParaRPr lang="en-US"/>
          </a:p>
        </p:txBody>
      </p:sp>
    </p:spTree>
    <p:extLst>
      <p:ext uri="{BB962C8B-B14F-4D97-AF65-F5344CB8AC3E}">
        <p14:creationId xmlns:p14="http://schemas.microsoft.com/office/powerpoint/2010/main" val="32727510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rmAutofit/>
          </a:bodyPr>
          <a:lstStyle/>
          <a:p>
            <a:r>
              <a:rPr lang="en-US" sz="2800" dirty="0">
                <a:hlinkClick r:id="rId2"/>
              </a:rPr>
              <a:t>032.CSE105.RegularLanguagesKleeneStar.mp4</a:t>
            </a:r>
            <a:endParaRPr lang="en-US" sz="2800" dirty="0"/>
          </a:p>
        </p:txBody>
      </p:sp>
      <p:sp>
        <p:nvSpPr>
          <p:cNvPr id="3" name="TextBox 2">
            <a:extLst>
              <a:ext uri="{FF2B5EF4-FFF2-40B4-BE49-F238E27FC236}">
                <a16:creationId xmlns:a16="http://schemas.microsoft.com/office/drawing/2014/main" id="{67D25E09-3F10-7246-9EBD-C6DCAFCFA7D3}"/>
              </a:ext>
            </a:extLst>
          </p:cNvPr>
          <p:cNvSpPr txBox="1"/>
          <p:nvPr/>
        </p:nvSpPr>
        <p:spPr>
          <a:xfrm>
            <a:off x="457200" y="1019294"/>
            <a:ext cx="8092440" cy="3662541"/>
          </a:xfrm>
          <a:prstGeom prst="rect">
            <a:avLst/>
          </a:prstGeom>
          <a:noFill/>
        </p:spPr>
        <p:txBody>
          <a:bodyPr wrap="square" rtlCol="0" anchor="t">
            <a:spAutoFit/>
          </a:bodyPr>
          <a:lstStyle/>
          <a:p>
            <a:r>
              <a:rPr lang="en-US" i="1" dirty="0"/>
              <a:t>Remember:</a:t>
            </a:r>
          </a:p>
          <a:p>
            <a:endParaRPr lang="en-US" i="1" dirty="0"/>
          </a:p>
          <a:p>
            <a:r>
              <a:rPr lang="en-US" sz="2000" dirty="0">
                <a:highlight>
                  <a:srgbClr val="FFFF00"/>
                </a:highlight>
              </a:rPr>
              <a:t>Kleene star</a:t>
            </a:r>
            <a:r>
              <a:rPr lang="en-US" sz="2000" dirty="0"/>
              <a:t> </a:t>
            </a:r>
            <a:r>
              <a:rPr lang="en-US" sz="2000" i="1" dirty="0">
                <a:solidFill>
                  <a:srgbClr val="FF0000"/>
                </a:solidFill>
              </a:rPr>
              <a:t>*</a:t>
            </a:r>
            <a:r>
              <a:rPr lang="en-US" sz="2000" i="1" dirty="0"/>
              <a:t> </a:t>
            </a:r>
          </a:p>
          <a:p>
            <a:r>
              <a:rPr lang="en-US" dirty="0"/>
              <a:t>If </a:t>
            </a:r>
            <a:r>
              <a:rPr lang="en-US" i="1" dirty="0"/>
              <a:t>S</a:t>
            </a:r>
            <a:r>
              <a:rPr lang="en-US" dirty="0"/>
              <a:t> is a set of strings, then </a:t>
            </a:r>
            <a:r>
              <a:rPr lang="en-US" i="1" dirty="0"/>
              <a:t>S</a:t>
            </a:r>
            <a:r>
              <a:rPr lang="en-US" i="1" baseline="30000" dirty="0">
                <a:solidFill>
                  <a:srgbClr val="FF0000"/>
                </a:solidFill>
              </a:rPr>
              <a:t>*</a:t>
            </a:r>
            <a:r>
              <a:rPr lang="en-US" dirty="0"/>
              <a:t> is defined as the smallest superset of </a:t>
            </a:r>
            <a:r>
              <a:rPr lang="en-US" i="1" dirty="0"/>
              <a:t>S</a:t>
            </a:r>
            <a:r>
              <a:rPr lang="en-US" dirty="0"/>
              <a:t> that contains the empty string </a:t>
            </a:r>
            <a:r>
              <a:rPr lang="el-GR" dirty="0">
                <a:solidFill>
                  <a:srgbClr val="00B050"/>
                </a:solidFill>
              </a:rPr>
              <a:t>ε</a:t>
            </a:r>
            <a:r>
              <a:rPr lang="el-GR" dirty="0"/>
              <a:t> </a:t>
            </a:r>
            <a:r>
              <a:rPr lang="en-US" dirty="0"/>
              <a:t>and is closed under the string-concatenation operation.</a:t>
            </a:r>
          </a:p>
          <a:p>
            <a:endParaRPr lang="en-US" i="1" dirty="0"/>
          </a:p>
          <a:p>
            <a:r>
              <a:rPr lang="en-US" i="1" dirty="0">
                <a:solidFill>
                  <a:srgbClr val="0070C0"/>
                </a:solidFill>
              </a:rPr>
              <a:t>For example</a:t>
            </a:r>
          </a:p>
          <a:p>
            <a:r>
              <a:rPr lang="en-US" sz="1400" dirty="0"/>
              <a:t>{"</a:t>
            </a:r>
            <a:r>
              <a:rPr lang="en-US" sz="1400" dirty="0" err="1"/>
              <a:t>ab","c</a:t>
            </a:r>
            <a:r>
              <a:rPr lang="en-US" sz="1400" dirty="0"/>
              <a:t>"}</a:t>
            </a:r>
            <a:r>
              <a:rPr lang="en-US" sz="1400" baseline="30000" dirty="0">
                <a:solidFill>
                  <a:srgbClr val="FF0000"/>
                </a:solidFill>
              </a:rPr>
              <a:t>*</a:t>
            </a:r>
            <a:r>
              <a:rPr lang="en-US" sz="1400" dirty="0"/>
              <a:t> = { </a:t>
            </a:r>
            <a:r>
              <a:rPr lang="el-GR" sz="1400" dirty="0">
                <a:solidFill>
                  <a:srgbClr val="00B050"/>
                </a:solidFill>
              </a:rPr>
              <a:t>ε</a:t>
            </a:r>
            <a:r>
              <a:rPr lang="el-GR" sz="1400" dirty="0"/>
              <a:t>, "</a:t>
            </a:r>
            <a:r>
              <a:rPr lang="en-US" sz="1400" dirty="0"/>
              <a:t>ab", "c", "</a:t>
            </a:r>
            <a:r>
              <a:rPr lang="en-US" sz="1400" dirty="0" err="1"/>
              <a:t>abab</a:t>
            </a:r>
            <a:r>
              <a:rPr lang="en-US" sz="1400" dirty="0"/>
              <a:t>", "</a:t>
            </a:r>
            <a:r>
              <a:rPr lang="en-US" sz="1400" dirty="0" err="1"/>
              <a:t>abc</a:t>
            </a:r>
            <a:r>
              <a:rPr lang="en-US" sz="1400" dirty="0"/>
              <a:t>", "cab", "cc", "</a:t>
            </a:r>
            <a:r>
              <a:rPr lang="en-US" sz="1400" dirty="0" err="1"/>
              <a:t>ababab</a:t>
            </a:r>
            <a:r>
              <a:rPr lang="en-US" sz="1400" dirty="0"/>
              <a:t>", "</a:t>
            </a:r>
            <a:r>
              <a:rPr lang="en-US" sz="1400" dirty="0" err="1"/>
              <a:t>ababc</a:t>
            </a:r>
            <a:r>
              <a:rPr lang="en-US" sz="1400" dirty="0"/>
              <a:t>", "</a:t>
            </a:r>
            <a:r>
              <a:rPr lang="en-US" sz="1400" dirty="0" err="1"/>
              <a:t>abcab</a:t>
            </a:r>
            <a:r>
              <a:rPr lang="en-US" sz="1400" dirty="0"/>
              <a:t>", "</a:t>
            </a:r>
            <a:r>
              <a:rPr lang="en-US" sz="1400" dirty="0" err="1"/>
              <a:t>abcc</a:t>
            </a:r>
            <a:r>
              <a:rPr lang="en-US" sz="1400" dirty="0"/>
              <a:t>", "</a:t>
            </a:r>
            <a:r>
              <a:rPr lang="en-US" sz="1400" dirty="0" err="1"/>
              <a:t>cabab</a:t>
            </a:r>
            <a:r>
              <a:rPr lang="en-US" sz="1400" dirty="0"/>
              <a:t>", "</a:t>
            </a:r>
            <a:r>
              <a:rPr lang="en-US" sz="1400" dirty="0" err="1"/>
              <a:t>cabc</a:t>
            </a:r>
            <a:r>
              <a:rPr lang="en-US" sz="1400" dirty="0"/>
              <a:t>", "</a:t>
            </a:r>
            <a:r>
              <a:rPr lang="en-US" sz="1400" dirty="0" err="1"/>
              <a:t>ccab</a:t>
            </a:r>
            <a:r>
              <a:rPr lang="en-US" sz="1400" dirty="0"/>
              <a:t>", "ccc", ...}</a:t>
            </a:r>
          </a:p>
          <a:p>
            <a:endParaRPr lang="en-US" sz="1400" dirty="0"/>
          </a:p>
          <a:p>
            <a:r>
              <a:rPr lang="el-GR" sz="1400" dirty="0"/>
              <a:t>∅</a:t>
            </a:r>
            <a:r>
              <a:rPr lang="el-GR" sz="1400" baseline="30000" dirty="0">
                <a:solidFill>
                  <a:srgbClr val="FF0000"/>
                </a:solidFill>
              </a:rPr>
              <a:t>*</a:t>
            </a:r>
            <a:r>
              <a:rPr lang="el-GR" sz="1400" dirty="0"/>
              <a:t> = {</a:t>
            </a:r>
            <a:r>
              <a:rPr lang="el-GR" sz="1400" dirty="0">
                <a:solidFill>
                  <a:srgbClr val="00B050"/>
                </a:solidFill>
              </a:rPr>
              <a:t>ε</a:t>
            </a:r>
            <a:r>
              <a:rPr lang="el-GR" sz="1400" dirty="0"/>
              <a:t>}</a:t>
            </a:r>
            <a:endParaRPr lang="en-US" sz="1400" dirty="0"/>
          </a:p>
          <a:p>
            <a:endParaRPr lang="en-US" sz="1600" i="1" dirty="0"/>
          </a:p>
          <a:p>
            <a:r>
              <a:rPr lang="en-US" sz="1400" dirty="0"/>
              <a:t>{"a", "b", "c"}</a:t>
            </a:r>
            <a:r>
              <a:rPr lang="en-US" sz="1400" baseline="30000" dirty="0">
                <a:solidFill>
                  <a:srgbClr val="FF0000"/>
                </a:solidFill>
              </a:rPr>
              <a:t>*</a:t>
            </a:r>
            <a:r>
              <a:rPr lang="en-US" sz="1400" dirty="0"/>
              <a:t> = { </a:t>
            </a:r>
            <a:r>
              <a:rPr lang="el-GR" sz="1400" dirty="0">
                <a:solidFill>
                  <a:srgbClr val="00B050"/>
                </a:solidFill>
              </a:rPr>
              <a:t>ε</a:t>
            </a:r>
            <a:r>
              <a:rPr lang="el-GR" sz="1400" dirty="0"/>
              <a:t>, "</a:t>
            </a:r>
            <a:r>
              <a:rPr lang="en-US" sz="1400" dirty="0"/>
              <a:t>a", "b", "c", "aa", "ab", "ac", "</a:t>
            </a:r>
            <a:r>
              <a:rPr lang="en-US" sz="1400" dirty="0" err="1"/>
              <a:t>ba</a:t>
            </a:r>
            <a:r>
              <a:rPr lang="en-US" sz="1400" dirty="0"/>
              <a:t>", "bb", "</a:t>
            </a:r>
            <a:r>
              <a:rPr lang="en-US" sz="1400" dirty="0" err="1"/>
              <a:t>bc</a:t>
            </a:r>
            <a:r>
              <a:rPr lang="en-US" sz="1400" dirty="0"/>
              <a:t>", "ca", "</a:t>
            </a:r>
            <a:r>
              <a:rPr lang="en-US" sz="1400" dirty="0" err="1"/>
              <a:t>cb</a:t>
            </a:r>
            <a:r>
              <a:rPr lang="en-US" sz="1400" dirty="0"/>
              <a:t>", "cc", "</a:t>
            </a:r>
            <a:r>
              <a:rPr lang="en-US" sz="1400" dirty="0" err="1"/>
              <a:t>aaa</a:t>
            </a:r>
            <a:r>
              <a:rPr lang="en-US" sz="1400" dirty="0"/>
              <a:t>", "</a:t>
            </a:r>
            <a:r>
              <a:rPr lang="en-US" sz="1400" dirty="0" err="1"/>
              <a:t>aab</a:t>
            </a:r>
            <a:r>
              <a:rPr lang="en-US" sz="1400" dirty="0"/>
              <a:t>", ...}</a:t>
            </a:r>
            <a:endParaRPr lang="en-US" sz="1400" i="1" dirty="0"/>
          </a:p>
        </p:txBody>
      </p:sp>
    </p:spTree>
    <p:extLst>
      <p:ext uri="{BB962C8B-B14F-4D97-AF65-F5344CB8AC3E}">
        <p14:creationId xmlns:p14="http://schemas.microsoft.com/office/powerpoint/2010/main" val="336558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Star operation</a:t>
            </a:r>
          </a:p>
        </p:txBody>
      </p:sp>
      <p:sp>
        <p:nvSpPr>
          <p:cNvPr id="4" name="Cloud 3"/>
          <p:cNvSpPr/>
          <p:nvPr/>
        </p:nvSpPr>
        <p:spPr>
          <a:xfrm>
            <a:off x="3942788" y="1779633"/>
            <a:ext cx="2782932" cy="581285"/>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chemeClr val="tx2"/>
                </a:solidFill>
              </a:rPr>
              <a:t>M</a:t>
            </a:r>
          </a:p>
        </p:txBody>
      </p:sp>
      <p:sp>
        <p:nvSpPr>
          <p:cNvPr id="8" name="Rectangle 7"/>
          <p:cNvSpPr/>
          <p:nvPr/>
        </p:nvSpPr>
        <p:spPr>
          <a:xfrm>
            <a:off x="2578831" y="1443903"/>
            <a:ext cx="4432399" cy="1184004"/>
          </a:xfrm>
          <a:prstGeom prst="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7011230" y="2031610"/>
            <a:ext cx="147370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100750" y="1627459"/>
            <a:ext cx="748923" cy="369332"/>
          </a:xfrm>
          <a:prstGeom prst="rect">
            <a:avLst/>
          </a:prstGeom>
          <a:noFill/>
        </p:spPr>
        <p:txBody>
          <a:bodyPr wrap="none" rtlCol="0">
            <a:spAutoFit/>
          </a:bodyPr>
          <a:lstStyle/>
          <a:p>
            <a:r>
              <a:rPr lang="en-US" b="1"/>
              <a:t>Input</a:t>
            </a:r>
          </a:p>
        </p:txBody>
      </p:sp>
      <p:cxnSp>
        <p:nvCxnSpPr>
          <p:cNvPr id="11" name="Straight Arrow Connector 10"/>
          <p:cNvCxnSpPr/>
          <p:nvPr/>
        </p:nvCxnSpPr>
        <p:spPr>
          <a:xfrm>
            <a:off x="1093057" y="2031610"/>
            <a:ext cx="147370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2578830" y="1814727"/>
            <a:ext cx="368572" cy="36412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a:off x="2947402" y="2035905"/>
            <a:ext cx="1473701" cy="0"/>
          </a:xfrm>
          <a:prstGeom prst="straightConnector1">
            <a:avLst/>
          </a:prstGeom>
          <a:ln>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2661889" y="1904069"/>
            <a:ext cx="191446" cy="185443"/>
          </a:xfrm>
          <a:prstGeom prst="ellipse">
            <a:avLst/>
          </a:prstGeom>
          <a:noFill/>
          <a:ln>
            <a:solidFill>
              <a:srgbClr val="4F81B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p:cNvSpPr/>
          <p:nvPr/>
        </p:nvSpPr>
        <p:spPr>
          <a:xfrm flipH="1">
            <a:off x="4436780" y="1066325"/>
            <a:ext cx="1677511" cy="940895"/>
          </a:xfrm>
          <a:custGeom>
            <a:avLst/>
            <a:gdLst>
              <a:gd name="connsiteX0" fmla="*/ 1677511 w 1677511"/>
              <a:gd name="connsiteY0" fmla="*/ 925213 h 940895"/>
              <a:gd name="connsiteX1" fmla="*/ 611429 w 1677511"/>
              <a:gd name="connsiteY1" fmla="*/ 10 h 940895"/>
              <a:gd name="connsiteX2" fmla="*/ 0 w 1677511"/>
              <a:gd name="connsiteY2" fmla="*/ 940895 h 940895"/>
            </a:gdLst>
            <a:ahLst/>
            <a:cxnLst>
              <a:cxn ang="0">
                <a:pos x="connsiteX0" y="connsiteY0"/>
              </a:cxn>
              <a:cxn ang="0">
                <a:pos x="connsiteX1" y="connsiteY1"/>
              </a:cxn>
              <a:cxn ang="0">
                <a:pos x="connsiteX2" y="connsiteY2"/>
              </a:cxn>
            </a:cxnLst>
            <a:rect l="l" t="t" r="r" b="b"/>
            <a:pathLst>
              <a:path w="1677511" h="940895">
                <a:moveTo>
                  <a:pt x="1677511" y="925213"/>
                </a:moveTo>
                <a:cubicBezTo>
                  <a:pt x="1284262" y="461304"/>
                  <a:pt x="891014" y="-2604"/>
                  <a:pt x="611429" y="10"/>
                </a:cubicBezTo>
                <a:cubicBezTo>
                  <a:pt x="331844" y="2624"/>
                  <a:pt x="165922" y="471759"/>
                  <a:pt x="0" y="940895"/>
                </a:cubicBezTo>
              </a:path>
            </a:pathLst>
          </a:custGeom>
          <a:ln>
            <a:solidFill>
              <a:srgbClr val="4F81BD"/>
            </a:solidFill>
            <a:headEnd type="arrow"/>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Rectangle 17"/>
          <p:cNvSpPr/>
          <p:nvPr/>
        </p:nvSpPr>
        <p:spPr>
          <a:xfrm>
            <a:off x="3423040" y="1666573"/>
            <a:ext cx="300533" cy="369332"/>
          </a:xfrm>
          <a:prstGeom prst="rect">
            <a:avLst/>
          </a:prstGeom>
        </p:spPr>
        <p:txBody>
          <a:bodyPr wrap="none">
            <a:spAutoFit/>
          </a:bodyPr>
          <a:lstStyle/>
          <a:p>
            <a:r>
              <a:rPr lang="en-US" b="1">
                <a:latin typeface="Lucida Grande"/>
                <a:ea typeface="Lucida Grande"/>
                <a:cs typeface="Lucida Grande"/>
              </a:rPr>
              <a:t>ε</a:t>
            </a:r>
            <a:endParaRPr lang="en-US"/>
          </a:p>
        </p:txBody>
      </p:sp>
      <p:sp>
        <p:nvSpPr>
          <p:cNvPr id="19" name="Rectangle 18"/>
          <p:cNvSpPr/>
          <p:nvPr/>
        </p:nvSpPr>
        <p:spPr>
          <a:xfrm>
            <a:off x="5696893" y="855083"/>
            <a:ext cx="300533" cy="369332"/>
          </a:xfrm>
          <a:prstGeom prst="rect">
            <a:avLst/>
          </a:prstGeom>
        </p:spPr>
        <p:txBody>
          <a:bodyPr wrap="none">
            <a:spAutoFit/>
          </a:bodyPr>
          <a:lstStyle/>
          <a:p>
            <a:r>
              <a:rPr lang="en-US" b="1">
                <a:latin typeface="Lucida Grande"/>
                <a:ea typeface="Lucida Grande"/>
                <a:cs typeface="Lucida Grande"/>
              </a:rPr>
              <a:t>ε</a:t>
            </a:r>
            <a:endParaRPr lang="en-US"/>
          </a:p>
        </p:txBody>
      </p:sp>
      <p:sp>
        <p:nvSpPr>
          <p:cNvPr id="20" name="Freeform 19"/>
          <p:cNvSpPr/>
          <p:nvPr/>
        </p:nvSpPr>
        <p:spPr>
          <a:xfrm flipH="1" flipV="1">
            <a:off x="4436779" y="2089512"/>
            <a:ext cx="1260113" cy="1035490"/>
          </a:xfrm>
          <a:custGeom>
            <a:avLst/>
            <a:gdLst>
              <a:gd name="connsiteX0" fmla="*/ 1677511 w 1677511"/>
              <a:gd name="connsiteY0" fmla="*/ 925213 h 940895"/>
              <a:gd name="connsiteX1" fmla="*/ 611429 w 1677511"/>
              <a:gd name="connsiteY1" fmla="*/ 10 h 940895"/>
              <a:gd name="connsiteX2" fmla="*/ 0 w 1677511"/>
              <a:gd name="connsiteY2" fmla="*/ 940895 h 940895"/>
            </a:gdLst>
            <a:ahLst/>
            <a:cxnLst>
              <a:cxn ang="0">
                <a:pos x="connsiteX0" y="connsiteY0"/>
              </a:cxn>
              <a:cxn ang="0">
                <a:pos x="connsiteX1" y="connsiteY1"/>
              </a:cxn>
              <a:cxn ang="0">
                <a:pos x="connsiteX2" y="connsiteY2"/>
              </a:cxn>
            </a:cxnLst>
            <a:rect l="l" t="t" r="r" b="b"/>
            <a:pathLst>
              <a:path w="1677511" h="940895">
                <a:moveTo>
                  <a:pt x="1677511" y="925213"/>
                </a:moveTo>
                <a:cubicBezTo>
                  <a:pt x="1284262" y="461304"/>
                  <a:pt x="891014" y="-2604"/>
                  <a:pt x="611429" y="10"/>
                </a:cubicBezTo>
                <a:cubicBezTo>
                  <a:pt x="331844" y="2624"/>
                  <a:pt x="165922" y="471759"/>
                  <a:pt x="0" y="940895"/>
                </a:cubicBezTo>
              </a:path>
            </a:pathLst>
          </a:custGeom>
          <a:ln>
            <a:solidFill>
              <a:srgbClr val="4F81BD"/>
            </a:solidFill>
            <a:headEnd type="arrow"/>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Rectangle 20"/>
          <p:cNvSpPr/>
          <p:nvPr/>
        </p:nvSpPr>
        <p:spPr>
          <a:xfrm>
            <a:off x="4987021" y="3093109"/>
            <a:ext cx="300533" cy="369332"/>
          </a:xfrm>
          <a:prstGeom prst="rect">
            <a:avLst/>
          </a:prstGeom>
        </p:spPr>
        <p:txBody>
          <a:bodyPr wrap="none">
            <a:spAutoFit/>
          </a:bodyPr>
          <a:lstStyle/>
          <a:p>
            <a:r>
              <a:rPr lang="en-US" b="1">
                <a:latin typeface="Lucida Grande"/>
                <a:ea typeface="Lucida Grande"/>
                <a:cs typeface="Lucida Grande"/>
              </a:rPr>
              <a:t>ε</a:t>
            </a:r>
            <a:endParaRPr lang="en-US"/>
          </a:p>
        </p:txBody>
      </p:sp>
      <p:sp>
        <p:nvSpPr>
          <p:cNvPr id="23" name="TextBox 22"/>
          <p:cNvSpPr txBox="1"/>
          <p:nvPr/>
        </p:nvSpPr>
        <p:spPr>
          <a:xfrm>
            <a:off x="556245" y="2823367"/>
            <a:ext cx="6773085" cy="2308324"/>
          </a:xfrm>
          <a:prstGeom prst="rect">
            <a:avLst/>
          </a:prstGeom>
          <a:noFill/>
        </p:spPr>
        <p:txBody>
          <a:bodyPr wrap="square" rtlCol="0">
            <a:spAutoFit/>
          </a:bodyPr>
          <a:lstStyle/>
          <a:p>
            <a:r>
              <a:rPr lang="en-US"/>
              <a:t>Given M1 = (Q1,Σ,δ1,q1,F1), build</a:t>
            </a:r>
          </a:p>
          <a:p>
            <a:endParaRPr lang="en-US"/>
          </a:p>
          <a:p>
            <a:pPr algn="ctr"/>
            <a:r>
              <a:rPr lang="en-US"/>
              <a:t>N = ( Q1 U {q0}, Σ, δ, q0, F1 U {q0} )</a:t>
            </a:r>
          </a:p>
          <a:p>
            <a:pPr algn="ctr"/>
            <a:endParaRPr lang="en-US"/>
          </a:p>
          <a:p>
            <a:r>
              <a:rPr lang="en-US"/>
              <a:t>and δ(q,x) = …</a:t>
            </a:r>
          </a:p>
          <a:p>
            <a:endParaRPr lang="en-US"/>
          </a:p>
          <a:p>
            <a:r>
              <a:rPr lang="en-US" i="1">
                <a:solidFill>
                  <a:schemeClr val="accent5"/>
                </a:solidFill>
              </a:rPr>
              <a:t>Construction in the book (page 63)</a:t>
            </a:r>
          </a:p>
          <a:p>
            <a:endParaRPr lang="en-US"/>
          </a:p>
        </p:txBody>
      </p:sp>
    </p:spTree>
    <p:extLst>
      <p:ext uri="{BB962C8B-B14F-4D97-AF65-F5344CB8AC3E}">
        <p14:creationId xmlns:p14="http://schemas.microsoft.com/office/powerpoint/2010/main" val="30847817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Star operation</a:t>
            </a:r>
          </a:p>
        </p:txBody>
      </p:sp>
      <p:sp>
        <p:nvSpPr>
          <p:cNvPr id="4" name="Cloud 3"/>
          <p:cNvSpPr/>
          <p:nvPr/>
        </p:nvSpPr>
        <p:spPr>
          <a:xfrm>
            <a:off x="3942788" y="1779633"/>
            <a:ext cx="2782932" cy="581285"/>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chemeClr val="tx2"/>
                </a:solidFill>
              </a:rPr>
              <a:t>M</a:t>
            </a:r>
          </a:p>
        </p:txBody>
      </p:sp>
      <p:sp>
        <p:nvSpPr>
          <p:cNvPr id="8" name="Rectangle 7"/>
          <p:cNvSpPr/>
          <p:nvPr/>
        </p:nvSpPr>
        <p:spPr>
          <a:xfrm>
            <a:off x="2578831" y="1443903"/>
            <a:ext cx="4432399" cy="1184004"/>
          </a:xfrm>
          <a:prstGeom prst="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7011230" y="2031610"/>
            <a:ext cx="147370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100750" y="1627459"/>
            <a:ext cx="748923" cy="369332"/>
          </a:xfrm>
          <a:prstGeom prst="rect">
            <a:avLst/>
          </a:prstGeom>
          <a:noFill/>
        </p:spPr>
        <p:txBody>
          <a:bodyPr wrap="none" rtlCol="0">
            <a:spAutoFit/>
          </a:bodyPr>
          <a:lstStyle/>
          <a:p>
            <a:r>
              <a:rPr lang="en-US" b="1"/>
              <a:t>Input</a:t>
            </a:r>
          </a:p>
        </p:txBody>
      </p:sp>
      <p:cxnSp>
        <p:nvCxnSpPr>
          <p:cNvPr id="11" name="Straight Arrow Connector 10"/>
          <p:cNvCxnSpPr/>
          <p:nvPr/>
        </p:nvCxnSpPr>
        <p:spPr>
          <a:xfrm>
            <a:off x="1093057" y="2031610"/>
            <a:ext cx="147370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2578830" y="1814727"/>
            <a:ext cx="368572" cy="36412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a:off x="2947402" y="2035905"/>
            <a:ext cx="1473701" cy="0"/>
          </a:xfrm>
          <a:prstGeom prst="straightConnector1">
            <a:avLst/>
          </a:prstGeom>
          <a:ln>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2661889" y="1904069"/>
            <a:ext cx="191446" cy="185443"/>
          </a:xfrm>
          <a:prstGeom prst="ellipse">
            <a:avLst/>
          </a:prstGeom>
          <a:noFill/>
          <a:ln>
            <a:solidFill>
              <a:srgbClr val="4F81B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p:cNvSpPr/>
          <p:nvPr/>
        </p:nvSpPr>
        <p:spPr>
          <a:xfrm flipH="1">
            <a:off x="4436780" y="1066325"/>
            <a:ext cx="1677511" cy="940895"/>
          </a:xfrm>
          <a:custGeom>
            <a:avLst/>
            <a:gdLst>
              <a:gd name="connsiteX0" fmla="*/ 1677511 w 1677511"/>
              <a:gd name="connsiteY0" fmla="*/ 925213 h 940895"/>
              <a:gd name="connsiteX1" fmla="*/ 611429 w 1677511"/>
              <a:gd name="connsiteY1" fmla="*/ 10 h 940895"/>
              <a:gd name="connsiteX2" fmla="*/ 0 w 1677511"/>
              <a:gd name="connsiteY2" fmla="*/ 940895 h 940895"/>
            </a:gdLst>
            <a:ahLst/>
            <a:cxnLst>
              <a:cxn ang="0">
                <a:pos x="connsiteX0" y="connsiteY0"/>
              </a:cxn>
              <a:cxn ang="0">
                <a:pos x="connsiteX1" y="connsiteY1"/>
              </a:cxn>
              <a:cxn ang="0">
                <a:pos x="connsiteX2" y="connsiteY2"/>
              </a:cxn>
            </a:cxnLst>
            <a:rect l="l" t="t" r="r" b="b"/>
            <a:pathLst>
              <a:path w="1677511" h="940895">
                <a:moveTo>
                  <a:pt x="1677511" y="925213"/>
                </a:moveTo>
                <a:cubicBezTo>
                  <a:pt x="1284262" y="461304"/>
                  <a:pt x="891014" y="-2604"/>
                  <a:pt x="611429" y="10"/>
                </a:cubicBezTo>
                <a:cubicBezTo>
                  <a:pt x="331844" y="2624"/>
                  <a:pt x="165922" y="471759"/>
                  <a:pt x="0" y="940895"/>
                </a:cubicBezTo>
              </a:path>
            </a:pathLst>
          </a:custGeom>
          <a:ln>
            <a:solidFill>
              <a:srgbClr val="4F81BD"/>
            </a:solidFill>
            <a:headEnd type="arrow"/>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Rectangle 17"/>
          <p:cNvSpPr/>
          <p:nvPr/>
        </p:nvSpPr>
        <p:spPr>
          <a:xfrm>
            <a:off x="3423040" y="1666573"/>
            <a:ext cx="300533" cy="369332"/>
          </a:xfrm>
          <a:prstGeom prst="rect">
            <a:avLst/>
          </a:prstGeom>
        </p:spPr>
        <p:txBody>
          <a:bodyPr wrap="none">
            <a:spAutoFit/>
          </a:bodyPr>
          <a:lstStyle/>
          <a:p>
            <a:r>
              <a:rPr lang="en-US" b="1">
                <a:latin typeface="Lucida Grande"/>
                <a:ea typeface="Lucida Grande"/>
                <a:cs typeface="Lucida Grande"/>
              </a:rPr>
              <a:t>ε</a:t>
            </a:r>
            <a:endParaRPr lang="en-US"/>
          </a:p>
        </p:txBody>
      </p:sp>
      <p:sp>
        <p:nvSpPr>
          <p:cNvPr id="19" name="Rectangle 18"/>
          <p:cNvSpPr/>
          <p:nvPr/>
        </p:nvSpPr>
        <p:spPr>
          <a:xfrm>
            <a:off x="5696893" y="855083"/>
            <a:ext cx="300533" cy="369332"/>
          </a:xfrm>
          <a:prstGeom prst="rect">
            <a:avLst/>
          </a:prstGeom>
        </p:spPr>
        <p:txBody>
          <a:bodyPr wrap="none">
            <a:spAutoFit/>
          </a:bodyPr>
          <a:lstStyle/>
          <a:p>
            <a:r>
              <a:rPr lang="en-US" b="1">
                <a:latin typeface="Lucida Grande"/>
                <a:ea typeface="Lucida Grande"/>
                <a:cs typeface="Lucida Grande"/>
              </a:rPr>
              <a:t>ε</a:t>
            </a:r>
            <a:endParaRPr lang="en-US"/>
          </a:p>
        </p:txBody>
      </p:sp>
      <p:sp>
        <p:nvSpPr>
          <p:cNvPr id="20" name="Freeform 19"/>
          <p:cNvSpPr/>
          <p:nvPr/>
        </p:nvSpPr>
        <p:spPr>
          <a:xfrm flipH="1" flipV="1">
            <a:off x="4436779" y="2089512"/>
            <a:ext cx="1260113" cy="1035490"/>
          </a:xfrm>
          <a:custGeom>
            <a:avLst/>
            <a:gdLst>
              <a:gd name="connsiteX0" fmla="*/ 1677511 w 1677511"/>
              <a:gd name="connsiteY0" fmla="*/ 925213 h 940895"/>
              <a:gd name="connsiteX1" fmla="*/ 611429 w 1677511"/>
              <a:gd name="connsiteY1" fmla="*/ 10 h 940895"/>
              <a:gd name="connsiteX2" fmla="*/ 0 w 1677511"/>
              <a:gd name="connsiteY2" fmla="*/ 940895 h 940895"/>
            </a:gdLst>
            <a:ahLst/>
            <a:cxnLst>
              <a:cxn ang="0">
                <a:pos x="connsiteX0" y="connsiteY0"/>
              </a:cxn>
              <a:cxn ang="0">
                <a:pos x="connsiteX1" y="connsiteY1"/>
              </a:cxn>
              <a:cxn ang="0">
                <a:pos x="connsiteX2" y="connsiteY2"/>
              </a:cxn>
            </a:cxnLst>
            <a:rect l="l" t="t" r="r" b="b"/>
            <a:pathLst>
              <a:path w="1677511" h="940895">
                <a:moveTo>
                  <a:pt x="1677511" y="925213"/>
                </a:moveTo>
                <a:cubicBezTo>
                  <a:pt x="1284262" y="461304"/>
                  <a:pt x="891014" y="-2604"/>
                  <a:pt x="611429" y="10"/>
                </a:cubicBezTo>
                <a:cubicBezTo>
                  <a:pt x="331844" y="2624"/>
                  <a:pt x="165922" y="471759"/>
                  <a:pt x="0" y="940895"/>
                </a:cubicBezTo>
              </a:path>
            </a:pathLst>
          </a:custGeom>
          <a:ln>
            <a:solidFill>
              <a:srgbClr val="4F81BD"/>
            </a:solidFill>
            <a:headEnd type="arrow"/>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Rectangle 20"/>
          <p:cNvSpPr/>
          <p:nvPr/>
        </p:nvSpPr>
        <p:spPr>
          <a:xfrm>
            <a:off x="4987021" y="3093109"/>
            <a:ext cx="300533" cy="369332"/>
          </a:xfrm>
          <a:prstGeom prst="rect">
            <a:avLst/>
          </a:prstGeom>
        </p:spPr>
        <p:txBody>
          <a:bodyPr wrap="none">
            <a:spAutoFit/>
          </a:bodyPr>
          <a:lstStyle/>
          <a:p>
            <a:r>
              <a:rPr lang="en-US" b="1">
                <a:latin typeface="Lucida Grande"/>
                <a:ea typeface="Lucida Grande"/>
                <a:cs typeface="Lucida Grande"/>
              </a:rPr>
              <a:t>ε</a:t>
            </a:r>
            <a:endParaRPr lang="en-US"/>
          </a:p>
        </p:txBody>
      </p:sp>
      <p:sp>
        <p:nvSpPr>
          <p:cNvPr id="23" name="TextBox 22"/>
          <p:cNvSpPr txBox="1"/>
          <p:nvPr/>
        </p:nvSpPr>
        <p:spPr>
          <a:xfrm>
            <a:off x="556245" y="2823367"/>
            <a:ext cx="6773085" cy="2308324"/>
          </a:xfrm>
          <a:prstGeom prst="rect">
            <a:avLst/>
          </a:prstGeom>
          <a:noFill/>
        </p:spPr>
        <p:txBody>
          <a:bodyPr wrap="square" rtlCol="0">
            <a:spAutoFit/>
          </a:bodyPr>
          <a:lstStyle/>
          <a:p>
            <a:r>
              <a:rPr lang="en-US"/>
              <a:t>Given M1 = (Q1,Σ,δ1,q1,F1), build</a:t>
            </a:r>
          </a:p>
          <a:p>
            <a:endParaRPr lang="en-US"/>
          </a:p>
          <a:p>
            <a:pPr algn="ctr"/>
            <a:r>
              <a:rPr lang="en-US"/>
              <a:t>N = ( Q1 U {q0}, Σ, δ, q0, F1 U {q0} )</a:t>
            </a:r>
          </a:p>
          <a:p>
            <a:pPr algn="ctr"/>
            <a:endParaRPr lang="en-US"/>
          </a:p>
          <a:p>
            <a:r>
              <a:rPr lang="en-US"/>
              <a:t>and δ(q,x) = …</a:t>
            </a:r>
          </a:p>
          <a:p>
            <a:endParaRPr lang="en-US"/>
          </a:p>
          <a:p>
            <a:r>
              <a:rPr lang="en-US" i="1">
                <a:solidFill>
                  <a:schemeClr val="accent5"/>
                </a:solidFill>
              </a:rPr>
              <a:t>Construction in the book (page 63)</a:t>
            </a:r>
          </a:p>
          <a:p>
            <a:endParaRPr lang="en-US"/>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9FEF91D7-8BE6-574A-AD41-1074AA2EADF7}"/>
                  </a:ext>
                </a:extLst>
              </p14:cNvPr>
              <p14:cNvContentPartPr/>
              <p14:nvPr/>
            </p14:nvContentPartPr>
            <p14:xfrm>
              <a:off x="3595330" y="325175"/>
              <a:ext cx="109440" cy="268200"/>
            </p14:xfrm>
          </p:contentPart>
        </mc:Choice>
        <mc:Fallback xmlns="">
          <p:pic>
            <p:nvPicPr>
              <p:cNvPr id="3" name="Ink 2">
                <a:extLst>
                  <a:ext uri="{FF2B5EF4-FFF2-40B4-BE49-F238E27FC236}">
                    <a16:creationId xmlns:a16="http://schemas.microsoft.com/office/drawing/2014/main" id="{9FEF91D7-8BE6-574A-AD41-1074AA2EADF7}"/>
                  </a:ext>
                </a:extLst>
              </p:cNvPr>
              <p:cNvPicPr/>
              <p:nvPr/>
            </p:nvPicPr>
            <p:blipFill>
              <a:blip r:embed="rId3"/>
              <a:stretch>
                <a:fillRect/>
              </a:stretch>
            </p:blipFill>
            <p:spPr>
              <a:xfrm>
                <a:off x="3587770" y="317605"/>
                <a:ext cx="124560" cy="283340"/>
              </a:xfrm>
              <a:prstGeom prst="rect">
                <a:avLst/>
              </a:prstGeom>
            </p:spPr>
          </p:pic>
        </mc:Fallback>
      </mc:AlternateContent>
      <p:grpSp>
        <p:nvGrpSpPr>
          <p:cNvPr id="30" name="Group 29">
            <a:extLst>
              <a:ext uri="{FF2B5EF4-FFF2-40B4-BE49-F238E27FC236}">
                <a16:creationId xmlns:a16="http://schemas.microsoft.com/office/drawing/2014/main" id="{E7E8A520-5F69-E142-908C-E75FCED136AE}"/>
              </a:ext>
            </a:extLst>
          </p:cNvPr>
          <p:cNvGrpSpPr/>
          <p:nvPr/>
        </p:nvGrpSpPr>
        <p:grpSpPr>
          <a:xfrm>
            <a:off x="3639250" y="297455"/>
            <a:ext cx="397080" cy="351360"/>
            <a:chOff x="3639250" y="297455"/>
            <a:chExt cx="397080" cy="351360"/>
          </a:xfrm>
        </p:grpSpPr>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8C6EF92E-39C3-204B-BC6E-E633BD0FA1AC}"/>
                    </a:ext>
                  </a:extLst>
                </p14:cNvPr>
                <p14:cNvContentPartPr/>
                <p14:nvPr/>
              </p14:nvContentPartPr>
              <p14:xfrm>
                <a:off x="3710890" y="336695"/>
                <a:ext cx="63360" cy="312120"/>
              </p14:xfrm>
            </p:contentPart>
          </mc:Choice>
          <mc:Fallback xmlns="">
            <p:pic>
              <p:nvPicPr>
                <p:cNvPr id="15" name="Ink 14">
                  <a:extLst>
                    <a:ext uri="{FF2B5EF4-FFF2-40B4-BE49-F238E27FC236}">
                      <a16:creationId xmlns:a16="http://schemas.microsoft.com/office/drawing/2014/main" id="{8C6EF92E-39C3-204B-BC6E-E633BD0FA1AC}"/>
                    </a:ext>
                  </a:extLst>
                </p:cNvPr>
                <p:cNvPicPr/>
                <p:nvPr/>
              </p:nvPicPr>
              <p:blipFill>
                <a:blip r:embed="rId5"/>
                <a:stretch>
                  <a:fillRect/>
                </a:stretch>
              </p:blipFill>
              <p:spPr>
                <a:xfrm>
                  <a:off x="3703330" y="329135"/>
                  <a:ext cx="7848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275E12C4-3DFE-A748-B36E-9D9615A31A26}"/>
                    </a:ext>
                  </a:extLst>
                </p14:cNvPr>
                <p14:cNvContentPartPr/>
                <p14:nvPr/>
              </p14:nvContentPartPr>
              <p14:xfrm>
                <a:off x="3639250" y="472055"/>
                <a:ext cx="103680" cy="32040"/>
              </p14:xfrm>
            </p:contentPart>
          </mc:Choice>
          <mc:Fallback xmlns="">
            <p:pic>
              <p:nvPicPr>
                <p:cNvPr id="16" name="Ink 15">
                  <a:extLst>
                    <a:ext uri="{FF2B5EF4-FFF2-40B4-BE49-F238E27FC236}">
                      <a16:creationId xmlns:a16="http://schemas.microsoft.com/office/drawing/2014/main" id="{275E12C4-3DFE-A748-B36E-9D9615A31A26}"/>
                    </a:ext>
                  </a:extLst>
                </p:cNvPr>
                <p:cNvPicPr/>
                <p:nvPr/>
              </p:nvPicPr>
              <p:blipFill>
                <a:blip r:embed="rId7"/>
                <a:stretch>
                  <a:fillRect/>
                </a:stretch>
              </p:blipFill>
              <p:spPr>
                <a:xfrm>
                  <a:off x="3631690" y="464495"/>
                  <a:ext cx="11880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4" name="Ink 23">
                  <a:extLst>
                    <a:ext uri="{FF2B5EF4-FFF2-40B4-BE49-F238E27FC236}">
                      <a16:creationId xmlns:a16="http://schemas.microsoft.com/office/drawing/2014/main" id="{D96A0DF8-5835-F44A-B609-A85769D91996}"/>
                    </a:ext>
                  </a:extLst>
                </p14:cNvPr>
                <p14:cNvContentPartPr/>
                <p14:nvPr/>
              </p14:nvContentPartPr>
              <p14:xfrm>
                <a:off x="3801970" y="297455"/>
                <a:ext cx="59760" cy="137520"/>
              </p14:xfrm>
            </p:contentPart>
          </mc:Choice>
          <mc:Fallback xmlns="">
            <p:pic>
              <p:nvPicPr>
                <p:cNvPr id="24" name="Ink 23">
                  <a:extLst>
                    <a:ext uri="{FF2B5EF4-FFF2-40B4-BE49-F238E27FC236}">
                      <a16:creationId xmlns:a16="http://schemas.microsoft.com/office/drawing/2014/main" id="{D96A0DF8-5835-F44A-B609-A85769D91996}"/>
                    </a:ext>
                  </a:extLst>
                </p:cNvPr>
                <p:cNvPicPr/>
                <p:nvPr/>
              </p:nvPicPr>
              <p:blipFill>
                <a:blip r:embed="rId9"/>
                <a:stretch>
                  <a:fillRect/>
                </a:stretch>
              </p:blipFill>
              <p:spPr>
                <a:xfrm>
                  <a:off x="3794455" y="289895"/>
                  <a:ext cx="74789"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id="{3B2BE710-CDF5-2543-80A0-E11D0A6DC8BE}"/>
                    </a:ext>
                  </a:extLst>
                </p14:cNvPr>
                <p14:cNvContentPartPr/>
                <p14:nvPr/>
              </p14:nvContentPartPr>
              <p14:xfrm>
                <a:off x="3825730" y="310415"/>
                <a:ext cx="36000" cy="96840"/>
              </p14:xfrm>
            </p:contentPart>
          </mc:Choice>
          <mc:Fallback xmlns="">
            <p:pic>
              <p:nvPicPr>
                <p:cNvPr id="25" name="Ink 24">
                  <a:extLst>
                    <a:ext uri="{FF2B5EF4-FFF2-40B4-BE49-F238E27FC236}">
                      <a16:creationId xmlns:a16="http://schemas.microsoft.com/office/drawing/2014/main" id="{3B2BE710-CDF5-2543-80A0-E11D0A6DC8BE}"/>
                    </a:ext>
                  </a:extLst>
                </p:cNvPr>
                <p:cNvPicPr/>
                <p:nvPr/>
              </p:nvPicPr>
              <p:blipFill>
                <a:blip r:embed="rId11"/>
                <a:stretch>
                  <a:fillRect/>
                </a:stretch>
              </p:blipFill>
              <p:spPr>
                <a:xfrm>
                  <a:off x="3818245" y="302855"/>
                  <a:ext cx="5097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id="{2A120D5C-827D-BF4D-8C56-2D47823F03AE}"/>
                    </a:ext>
                  </a:extLst>
                </p14:cNvPr>
                <p14:cNvContentPartPr/>
                <p14:nvPr/>
              </p14:nvContentPartPr>
              <p14:xfrm>
                <a:off x="3778210" y="337055"/>
                <a:ext cx="83880" cy="36000"/>
              </p14:xfrm>
            </p:contentPart>
          </mc:Choice>
          <mc:Fallback xmlns="">
            <p:pic>
              <p:nvPicPr>
                <p:cNvPr id="26" name="Ink 25">
                  <a:extLst>
                    <a:ext uri="{FF2B5EF4-FFF2-40B4-BE49-F238E27FC236}">
                      <a16:creationId xmlns:a16="http://schemas.microsoft.com/office/drawing/2014/main" id="{2A120D5C-827D-BF4D-8C56-2D47823F03AE}"/>
                    </a:ext>
                  </a:extLst>
                </p:cNvPr>
                <p:cNvPicPr/>
                <p:nvPr/>
              </p:nvPicPr>
              <p:blipFill>
                <a:blip r:embed="rId13"/>
                <a:stretch>
                  <a:fillRect/>
                </a:stretch>
              </p:blipFill>
              <p:spPr>
                <a:xfrm>
                  <a:off x="3770650" y="329495"/>
                  <a:ext cx="990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8" name="Ink 27">
                  <a:extLst>
                    <a:ext uri="{FF2B5EF4-FFF2-40B4-BE49-F238E27FC236}">
                      <a16:creationId xmlns:a16="http://schemas.microsoft.com/office/drawing/2014/main" id="{710683B2-7940-AD48-B9C2-1A68C6D62600}"/>
                    </a:ext>
                  </a:extLst>
                </p14:cNvPr>
                <p14:cNvContentPartPr/>
                <p14:nvPr/>
              </p14:nvContentPartPr>
              <p14:xfrm>
                <a:off x="3960730" y="476015"/>
                <a:ext cx="75600" cy="28080"/>
              </p14:xfrm>
            </p:contentPart>
          </mc:Choice>
          <mc:Fallback xmlns="">
            <p:pic>
              <p:nvPicPr>
                <p:cNvPr id="28" name="Ink 27">
                  <a:extLst>
                    <a:ext uri="{FF2B5EF4-FFF2-40B4-BE49-F238E27FC236}">
                      <a16:creationId xmlns:a16="http://schemas.microsoft.com/office/drawing/2014/main" id="{710683B2-7940-AD48-B9C2-1A68C6D62600}"/>
                    </a:ext>
                  </a:extLst>
                </p:cNvPr>
                <p:cNvPicPr/>
                <p:nvPr/>
              </p:nvPicPr>
              <p:blipFill>
                <a:blip r:embed="rId15"/>
                <a:stretch>
                  <a:fillRect/>
                </a:stretch>
              </p:blipFill>
              <p:spPr>
                <a:xfrm>
                  <a:off x="3953206" y="468455"/>
                  <a:ext cx="90648"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Ink 28">
                  <a:extLst>
                    <a:ext uri="{FF2B5EF4-FFF2-40B4-BE49-F238E27FC236}">
                      <a16:creationId xmlns:a16="http://schemas.microsoft.com/office/drawing/2014/main" id="{C8269A18-89A7-DD47-9DA6-478E51261604}"/>
                    </a:ext>
                  </a:extLst>
                </p14:cNvPr>
                <p14:cNvContentPartPr/>
                <p14:nvPr/>
              </p14:nvContentPartPr>
              <p14:xfrm>
                <a:off x="3986650" y="511655"/>
                <a:ext cx="45720" cy="28080"/>
              </p14:xfrm>
            </p:contentPart>
          </mc:Choice>
          <mc:Fallback xmlns="">
            <p:pic>
              <p:nvPicPr>
                <p:cNvPr id="29" name="Ink 28">
                  <a:extLst>
                    <a:ext uri="{FF2B5EF4-FFF2-40B4-BE49-F238E27FC236}">
                      <a16:creationId xmlns:a16="http://schemas.microsoft.com/office/drawing/2014/main" id="{C8269A18-89A7-DD47-9DA6-478E51261604}"/>
                    </a:ext>
                  </a:extLst>
                </p:cNvPr>
                <p:cNvPicPr/>
                <p:nvPr/>
              </p:nvPicPr>
              <p:blipFill>
                <a:blip r:embed="rId17"/>
                <a:stretch>
                  <a:fillRect/>
                </a:stretch>
              </p:blipFill>
              <p:spPr>
                <a:xfrm>
                  <a:off x="3979090" y="504095"/>
                  <a:ext cx="60840" cy="43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id="{E0992382-13E5-CE46-BAEA-F1072F7CC9FC}"/>
                  </a:ext>
                </a:extLst>
              </p14:cNvPr>
              <p14:cNvContentPartPr/>
              <p14:nvPr/>
            </p14:nvContentPartPr>
            <p14:xfrm>
              <a:off x="4194730" y="301415"/>
              <a:ext cx="55800" cy="333720"/>
            </p14:xfrm>
          </p:contentPart>
        </mc:Choice>
        <mc:Fallback xmlns="">
          <p:pic>
            <p:nvPicPr>
              <p:cNvPr id="31" name="Ink 30">
                <a:extLst>
                  <a:ext uri="{FF2B5EF4-FFF2-40B4-BE49-F238E27FC236}">
                    <a16:creationId xmlns:a16="http://schemas.microsoft.com/office/drawing/2014/main" id="{E0992382-13E5-CE46-BAEA-F1072F7CC9FC}"/>
                  </a:ext>
                </a:extLst>
              </p:cNvPr>
              <p:cNvPicPr/>
              <p:nvPr/>
            </p:nvPicPr>
            <p:blipFill>
              <a:blip r:embed="rId19"/>
              <a:stretch>
                <a:fillRect/>
              </a:stretch>
            </p:blipFill>
            <p:spPr>
              <a:xfrm>
                <a:off x="4187170" y="293855"/>
                <a:ext cx="70920" cy="348840"/>
              </a:xfrm>
              <a:prstGeom prst="rect">
                <a:avLst/>
              </a:prstGeom>
            </p:spPr>
          </p:pic>
        </mc:Fallback>
      </mc:AlternateContent>
      <p:grpSp>
        <p:nvGrpSpPr>
          <p:cNvPr id="36" name="Group 35">
            <a:extLst>
              <a:ext uri="{FF2B5EF4-FFF2-40B4-BE49-F238E27FC236}">
                <a16:creationId xmlns:a16="http://schemas.microsoft.com/office/drawing/2014/main" id="{A8E0563D-0E20-2644-825D-83F5AF2BB27B}"/>
              </a:ext>
            </a:extLst>
          </p:cNvPr>
          <p:cNvGrpSpPr/>
          <p:nvPr/>
        </p:nvGrpSpPr>
        <p:grpSpPr>
          <a:xfrm>
            <a:off x="4313890" y="416615"/>
            <a:ext cx="139320" cy="170640"/>
            <a:chOff x="4313890" y="416615"/>
            <a:chExt cx="139320" cy="170640"/>
          </a:xfrm>
        </p:grpSpPr>
        <mc:AlternateContent xmlns:mc="http://schemas.openxmlformats.org/markup-compatibility/2006" xmlns:p14="http://schemas.microsoft.com/office/powerpoint/2010/main">
          <mc:Choice Requires="p14">
            <p:contentPart p14:bwMode="auto" r:id="rId20">
              <p14:nvContentPartPr>
                <p14:cNvPr id="34" name="Ink 33">
                  <a:extLst>
                    <a:ext uri="{FF2B5EF4-FFF2-40B4-BE49-F238E27FC236}">
                      <a16:creationId xmlns:a16="http://schemas.microsoft.com/office/drawing/2014/main" id="{F75D9DA1-B2BB-0841-9EB3-EBF4E2DA139D}"/>
                    </a:ext>
                  </a:extLst>
                </p14:cNvPr>
                <p14:cNvContentPartPr/>
                <p14:nvPr/>
              </p14:nvContentPartPr>
              <p14:xfrm>
                <a:off x="4313890" y="416615"/>
                <a:ext cx="79560" cy="151200"/>
              </p14:xfrm>
            </p:contentPart>
          </mc:Choice>
          <mc:Fallback xmlns="">
            <p:pic>
              <p:nvPicPr>
                <p:cNvPr id="34" name="Ink 33">
                  <a:extLst>
                    <a:ext uri="{FF2B5EF4-FFF2-40B4-BE49-F238E27FC236}">
                      <a16:creationId xmlns:a16="http://schemas.microsoft.com/office/drawing/2014/main" id="{F75D9DA1-B2BB-0841-9EB3-EBF4E2DA139D}"/>
                    </a:ext>
                  </a:extLst>
                </p:cNvPr>
                <p:cNvPicPr/>
                <p:nvPr/>
              </p:nvPicPr>
              <p:blipFill>
                <a:blip r:embed="rId21"/>
                <a:stretch>
                  <a:fillRect/>
                </a:stretch>
              </p:blipFill>
              <p:spPr>
                <a:xfrm>
                  <a:off x="4306364" y="409055"/>
                  <a:ext cx="94612"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5" name="Ink 34">
                  <a:extLst>
                    <a:ext uri="{FF2B5EF4-FFF2-40B4-BE49-F238E27FC236}">
                      <a16:creationId xmlns:a16="http://schemas.microsoft.com/office/drawing/2014/main" id="{2F0E67A3-501C-C245-8231-A6BFD47B874D}"/>
                    </a:ext>
                  </a:extLst>
                </p14:cNvPr>
                <p14:cNvContentPartPr/>
                <p14:nvPr/>
              </p14:nvContentPartPr>
              <p14:xfrm>
                <a:off x="4429090" y="531455"/>
                <a:ext cx="24120" cy="55800"/>
              </p14:xfrm>
            </p:contentPart>
          </mc:Choice>
          <mc:Fallback xmlns="">
            <p:pic>
              <p:nvPicPr>
                <p:cNvPr id="35" name="Ink 34">
                  <a:extLst>
                    <a:ext uri="{FF2B5EF4-FFF2-40B4-BE49-F238E27FC236}">
                      <a16:creationId xmlns:a16="http://schemas.microsoft.com/office/drawing/2014/main" id="{2F0E67A3-501C-C245-8231-A6BFD47B874D}"/>
                    </a:ext>
                  </a:extLst>
                </p:cNvPr>
                <p:cNvPicPr/>
                <p:nvPr/>
              </p:nvPicPr>
              <p:blipFill>
                <a:blip r:embed="rId23"/>
                <a:stretch>
                  <a:fillRect/>
                </a:stretch>
              </p:blipFill>
              <p:spPr>
                <a:xfrm>
                  <a:off x="4421530" y="523895"/>
                  <a:ext cx="39240" cy="70920"/>
                </a:xfrm>
                <a:prstGeom prst="rect">
                  <a:avLst/>
                </a:prstGeom>
              </p:spPr>
            </p:pic>
          </mc:Fallback>
        </mc:AlternateContent>
      </p:grpSp>
      <p:grpSp>
        <p:nvGrpSpPr>
          <p:cNvPr id="45" name="Group 44">
            <a:extLst>
              <a:ext uri="{FF2B5EF4-FFF2-40B4-BE49-F238E27FC236}">
                <a16:creationId xmlns:a16="http://schemas.microsoft.com/office/drawing/2014/main" id="{7312E5CF-8077-7548-B90F-CE1989DAC30F}"/>
              </a:ext>
            </a:extLst>
          </p:cNvPr>
          <p:cNvGrpSpPr/>
          <p:nvPr/>
        </p:nvGrpSpPr>
        <p:grpSpPr>
          <a:xfrm>
            <a:off x="4551850" y="426695"/>
            <a:ext cx="250200" cy="184680"/>
            <a:chOff x="4551850" y="426695"/>
            <a:chExt cx="250200" cy="184680"/>
          </a:xfrm>
        </p:grpSpPr>
        <mc:AlternateContent xmlns:mc="http://schemas.openxmlformats.org/markup-compatibility/2006" xmlns:p14="http://schemas.microsoft.com/office/powerpoint/2010/main">
          <mc:Choice Requires="p14">
            <p:contentPart p14:bwMode="auto" r:id="rId24">
              <p14:nvContentPartPr>
                <p14:cNvPr id="41" name="Ink 40">
                  <a:extLst>
                    <a:ext uri="{FF2B5EF4-FFF2-40B4-BE49-F238E27FC236}">
                      <a16:creationId xmlns:a16="http://schemas.microsoft.com/office/drawing/2014/main" id="{873E4EAC-F529-7142-B863-57740E0C2C25}"/>
                    </a:ext>
                  </a:extLst>
                </p14:cNvPr>
                <p14:cNvContentPartPr/>
                <p14:nvPr/>
              </p14:nvContentPartPr>
              <p14:xfrm>
                <a:off x="4551850" y="426695"/>
                <a:ext cx="139320" cy="144720"/>
              </p14:xfrm>
            </p:contentPart>
          </mc:Choice>
          <mc:Fallback xmlns="">
            <p:pic>
              <p:nvPicPr>
                <p:cNvPr id="41" name="Ink 40">
                  <a:extLst>
                    <a:ext uri="{FF2B5EF4-FFF2-40B4-BE49-F238E27FC236}">
                      <a16:creationId xmlns:a16="http://schemas.microsoft.com/office/drawing/2014/main" id="{873E4EAC-F529-7142-B863-57740E0C2C25}"/>
                    </a:ext>
                  </a:extLst>
                </p:cNvPr>
                <p:cNvPicPr/>
                <p:nvPr/>
              </p:nvPicPr>
              <p:blipFill>
                <a:blip r:embed="rId25"/>
                <a:stretch>
                  <a:fillRect/>
                </a:stretch>
              </p:blipFill>
              <p:spPr>
                <a:xfrm>
                  <a:off x="4544290" y="419135"/>
                  <a:ext cx="154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2" name="Ink 41">
                  <a:extLst>
                    <a:ext uri="{FF2B5EF4-FFF2-40B4-BE49-F238E27FC236}">
                      <a16:creationId xmlns:a16="http://schemas.microsoft.com/office/drawing/2014/main" id="{417C3BD0-F0C8-CF40-9177-360A64198768}"/>
                    </a:ext>
                  </a:extLst>
                </p14:cNvPr>
                <p14:cNvContentPartPr/>
                <p14:nvPr/>
              </p14:nvContentPartPr>
              <p14:xfrm>
                <a:off x="4710610" y="539735"/>
                <a:ext cx="16200" cy="51840"/>
              </p14:xfrm>
            </p:contentPart>
          </mc:Choice>
          <mc:Fallback xmlns="">
            <p:pic>
              <p:nvPicPr>
                <p:cNvPr id="42" name="Ink 41">
                  <a:extLst>
                    <a:ext uri="{FF2B5EF4-FFF2-40B4-BE49-F238E27FC236}">
                      <a16:creationId xmlns:a16="http://schemas.microsoft.com/office/drawing/2014/main" id="{417C3BD0-F0C8-CF40-9177-360A64198768}"/>
                    </a:ext>
                  </a:extLst>
                </p:cNvPr>
                <p:cNvPicPr/>
                <p:nvPr/>
              </p:nvPicPr>
              <p:blipFill>
                <a:blip r:embed="rId27"/>
                <a:stretch>
                  <a:fillRect/>
                </a:stretch>
              </p:blipFill>
              <p:spPr>
                <a:xfrm>
                  <a:off x="4703050" y="532175"/>
                  <a:ext cx="3132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4" name="Ink 43">
                  <a:extLst>
                    <a:ext uri="{FF2B5EF4-FFF2-40B4-BE49-F238E27FC236}">
                      <a16:creationId xmlns:a16="http://schemas.microsoft.com/office/drawing/2014/main" id="{1DE42EA1-8A47-B24B-A910-025879AAFB8A}"/>
                    </a:ext>
                  </a:extLst>
                </p14:cNvPr>
                <p14:cNvContentPartPr/>
                <p14:nvPr/>
              </p14:nvContentPartPr>
              <p14:xfrm>
                <a:off x="4774330" y="563495"/>
                <a:ext cx="27720" cy="47880"/>
              </p14:xfrm>
            </p:contentPart>
          </mc:Choice>
          <mc:Fallback xmlns="">
            <p:pic>
              <p:nvPicPr>
                <p:cNvPr id="44" name="Ink 43">
                  <a:extLst>
                    <a:ext uri="{FF2B5EF4-FFF2-40B4-BE49-F238E27FC236}">
                      <a16:creationId xmlns:a16="http://schemas.microsoft.com/office/drawing/2014/main" id="{1DE42EA1-8A47-B24B-A910-025879AAFB8A}"/>
                    </a:ext>
                  </a:extLst>
                </p:cNvPr>
                <p:cNvPicPr/>
                <p:nvPr/>
              </p:nvPicPr>
              <p:blipFill>
                <a:blip r:embed="rId29"/>
                <a:stretch>
                  <a:fillRect/>
                </a:stretch>
              </p:blipFill>
              <p:spPr>
                <a:xfrm>
                  <a:off x="4766770" y="555935"/>
                  <a:ext cx="42840" cy="63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
            <p14:nvContentPartPr>
              <p14:cNvPr id="47" name="Ink 46">
                <a:extLst>
                  <a:ext uri="{FF2B5EF4-FFF2-40B4-BE49-F238E27FC236}">
                    <a16:creationId xmlns:a16="http://schemas.microsoft.com/office/drawing/2014/main" id="{2301E182-95E1-B446-AF96-DBD352A2130D}"/>
                  </a:ext>
                </a:extLst>
              </p14:cNvPr>
              <p14:cNvContentPartPr/>
              <p14:nvPr/>
            </p14:nvContentPartPr>
            <p14:xfrm>
              <a:off x="4932962" y="432360"/>
              <a:ext cx="113040" cy="128160"/>
            </p14:xfrm>
          </p:contentPart>
        </mc:Choice>
        <mc:Fallback xmlns="">
          <p:pic>
            <p:nvPicPr>
              <p:cNvPr id="47" name="Ink 46">
                <a:extLst>
                  <a:ext uri="{FF2B5EF4-FFF2-40B4-BE49-F238E27FC236}">
                    <a16:creationId xmlns:a16="http://schemas.microsoft.com/office/drawing/2014/main" id="{2301E182-95E1-B446-AF96-DBD352A2130D}"/>
                  </a:ext>
                </a:extLst>
              </p:cNvPr>
              <p:cNvPicPr/>
              <p:nvPr/>
            </p:nvPicPr>
            <p:blipFill>
              <a:blip r:embed="rId31"/>
              <a:stretch>
                <a:fillRect/>
              </a:stretch>
            </p:blipFill>
            <p:spPr>
              <a:xfrm>
                <a:off x="4925402" y="424779"/>
                <a:ext cx="128160" cy="143323"/>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8" name="Ink 47">
                <a:extLst>
                  <a:ext uri="{FF2B5EF4-FFF2-40B4-BE49-F238E27FC236}">
                    <a16:creationId xmlns:a16="http://schemas.microsoft.com/office/drawing/2014/main" id="{53F173AD-CC55-6C46-9E51-5F335FBB0683}"/>
                  </a:ext>
                </a:extLst>
              </p14:cNvPr>
              <p14:cNvContentPartPr/>
              <p14:nvPr/>
            </p14:nvContentPartPr>
            <p14:xfrm>
              <a:off x="5060762" y="537840"/>
              <a:ext cx="6120" cy="36000"/>
            </p14:xfrm>
          </p:contentPart>
        </mc:Choice>
        <mc:Fallback xmlns="">
          <p:pic>
            <p:nvPicPr>
              <p:cNvPr id="48" name="Ink 47">
                <a:extLst>
                  <a:ext uri="{FF2B5EF4-FFF2-40B4-BE49-F238E27FC236}">
                    <a16:creationId xmlns:a16="http://schemas.microsoft.com/office/drawing/2014/main" id="{53F173AD-CC55-6C46-9E51-5F335FBB0683}"/>
                  </a:ext>
                </a:extLst>
              </p:cNvPr>
              <p:cNvPicPr/>
              <p:nvPr/>
            </p:nvPicPr>
            <p:blipFill>
              <a:blip r:embed="rId33"/>
              <a:stretch>
                <a:fillRect/>
              </a:stretch>
            </p:blipFill>
            <p:spPr>
              <a:xfrm>
                <a:off x="5053202" y="530280"/>
                <a:ext cx="2124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9" name="Ink 48">
                <a:extLst>
                  <a:ext uri="{FF2B5EF4-FFF2-40B4-BE49-F238E27FC236}">
                    <a16:creationId xmlns:a16="http://schemas.microsoft.com/office/drawing/2014/main" id="{71071911-362B-0C42-BF1C-1D9D244FF2E7}"/>
                  </a:ext>
                </a:extLst>
              </p14:cNvPr>
              <p14:cNvContentPartPr/>
              <p14:nvPr/>
            </p14:nvContentPartPr>
            <p14:xfrm>
              <a:off x="5117282" y="456840"/>
              <a:ext cx="83160" cy="92160"/>
            </p14:xfrm>
          </p:contentPart>
        </mc:Choice>
        <mc:Fallback xmlns="">
          <p:pic>
            <p:nvPicPr>
              <p:cNvPr id="49" name="Ink 48">
                <a:extLst>
                  <a:ext uri="{FF2B5EF4-FFF2-40B4-BE49-F238E27FC236}">
                    <a16:creationId xmlns:a16="http://schemas.microsoft.com/office/drawing/2014/main" id="{71071911-362B-0C42-BF1C-1D9D244FF2E7}"/>
                  </a:ext>
                </a:extLst>
              </p:cNvPr>
              <p:cNvPicPr/>
              <p:nvPr/>
            </p:nvPicPr>
            <p:blipFill>
              <a:blip r:embed="rId35"/>
              <a:stretch>
                <a:fillRect/>
              </a:stretch>
            </p:blipFill>
            <p:spPr>
              <a:xfrm>
                <a:off x="5109689" y="449250"/>
                <a:ext cx="98346" cy="107339"/>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0" name="Ink 49">
                <a:extLst>
                  <a:ext uri="{FF2B5EF4-FFF2-40B4-BE49-F238E27FC236}">
                    <a16:creationId xmlns:a16="http://schemas.microsoft.com/office/drawing/2014/main" id="{17927E4D-1A46-0546-82D7-EEAF40949D60}"/>
                  </a:ext>
                </a:extLst>
              </p14:cNvPr>
              <p14:cNvContentPartPr/>
              <p14:nvPr/>
            </p14:nvContentPartPr>
            <p14:xfrm>
              <a:off x="5214122" y="539640"/>
              <a:ext cx="38880" cy="37800"/>
            </p14:xfrm>
          </p:contentPart>
        </mc:Choice>
        <mc:Fallback xmlns="">
          <p:pic>
            <p:nvPicPr>
              <p:cNvPr id="50" name="Ink 49">
                <a:extLst>
                  <a:ext uri="{FF2B5EF4-FFF2-40B4-BE49-F238E27FC236}">
                    <a16:creationId xmlns:a16="http://schemas.microsoft.com/office/drawing/2014/main" id="{17927E4D-1A46-0546-82D7-EEAF40949D60}"/>
                  </a:ext>
                </a:extLst>
              </p:cNvPr>
              <p:cNvPicPr/>
              <p:nvPr/>
            </p:nvPicPr>
            <p:blipFill>
              <a:blip r:embed="rId37"/>
              <a:stretch>
                <a:fillRect/>
              </a:stretch>
            </p:blipFill>
            <p:spPr>
              <a:xfrm>
                <a:off x="5206562" y="532151"/>
                <a:ext cx="54000" cy="52777"/>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1" name="Ink 50">
                <a:extLst>
                  <a:ext uri="{FF2B5EF4-FFF2-40B4-BE49-F238E27FC236}">
                    <a16:creationId xmlns:a16="http://schemas.microsoft.com/office/drawing/2014/main" id="{EDC74807-EA4B-6443-AA1F-E244DDB0F3D5}"/>
                  </a:ext>
                </a:extLst>
              </p14:cNvPr>
              <p14:cNvContentPartPr/>
              <p14:nvPr/>
            </p14:nvContentPartPr>
            <p14:xfrm>
              <a:off x="5281082" y="567720"/>
              <a:ext cx="24840" cy="45360"/>
            </p14:xfrm>
          </p:contentPart>
        </mc:Choice>
        <mc:Fallback xmlns="">
          <p:pic>
            <p:nvPicPr>
              <p:cNvPr id="51" name="Ink 50">
                <a:extLst>
                  <a:ext uri="{FF2B5EF4-FFF2-40B4-BE49-F238E27FC236}">
                    <a16:creationId xmlns:a16="http://schemas.microsoft.com/office/drawing/2014/main" id="{EDC74807-EA4B-6443-AA1F-E244DDB0F3D5}"/>
                  </a:ext>
                </a:extLst>
              </p:cNvPr>
              <p:cNvPicPr/>
              <p:nvPr/>
            </p:nvPicPr>
            <p:blipFill>
              <a:blip r:embed="rId39"/>
              <a:stretch>
                <a:fillRect/>
              </a:stretch>
            </p:blipFill>
            <p:spPr>
              <a:xfrm>
                <a:off x="5273522" y="560160"/>
                <a:ext cx="399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2" name="Ink 51">
                <a:extLst>
                  <a:ext uri="{FF2B5EF4-FFF2-40B4-BE49-F238E27FC236}">
                    <a16:creationId xmlns:a16="http://schemas.microsoft.com/office/drawing/2014/main" id="{043D65F1-3245-7442-B37B-88C02D7E4E32}"/>
                  </a:ext>
                </a:extLst>
              </p14:cNvPr>
              <p14:cNvContentPartPr/>
              <p14:nvPr/>
            </p14:nvContentPartPr>
            <p14:xfrm>
              <a:off x="5380802" y="466200"/>
              <a:ext cx="91800" cy="114480"/>
            </p14:xfrm>
          </p:contentPart>
        </mc:Choice>
        <mc:Fallback xmlns="">
          <p:pic>
            <p:nvPicPr>
              <p:cNvPr id="52" name="Ink 51">
                <a:extLst>
                  <a:ext uri="{FF2B5EF4-FFF2-40B4-BE49-F238E27FC236}">
                    <a16:creationId xmlns:a16="http://schemas.microsoft.com/office/drawing/2014/main" id="{043D65F1-3245-7442-B37B-88C02D7E4E32}"/>
                  </a:ext>
                </a:extLst>
              </p:cNvPr>
              <p:cNvPicPr/>
              <p:nvPr/>
            </p:nvPicPr>
            <p:blipFill>
              <a:blip r:embed="rId41"/>
              <a:stretch>
                <a:fillRect/>
              </a:stretch>
            </p:blipFill>
            <p:spPr>
              <a:xfrm>
                <a:off x="5373242" y="458640"/>
                <a:ext cx="10692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3" name="Ink 52">
                <a:extLst>
                  <a:ext uri="{FF2B5EF4-FFF2-40B4-BE49-F238E27FC236}">
                    <a16:creationId xmlns:a16="http://schemas.microsoft.com/office/drawing/2014/main" id="{C56A41A3-9A6A-8E4B-8CCF-E893B2B1FA61}"/>
                  </a:ext>
                </a:extLst>
              </p14:cNvPr>
              <p14:cNvContentPartPr/>
              <p14:nvPr/>
            </p14:nvContentPartPr>
            <p14:xfrm>
              <a:off x="5497082" y="560160"/>
              <a:ext cx="6120" cy="30600"/>
            </p14:xfrm>
          </p:contentPart>
        </mc:Choice>
        <mc:Fallback xmlns="">
          <p:pic>
            <p:nvPicPr>
              <p:cNvPr id="53" name="Ink 52">
                <a:extLst>
                  <a:ext uri="{FF2B5EF4-FFF2-40B4-BE49-F238E27FC236}">
                    <a16:creationId xmlns:a16="http://schemas.microsoft.com/office/drawing/2014/main" id="{C56A41A3-9A6A-8E4B-8CCF-E893B2B1FA61}"/>
                  </a:ext>
                </a:extLst>
              </p:cNvPr>
              <p:cNvPicPr/>
              <p:nvPr/>
            </p:nvPicPr>
            <p:blipFill>
              <a:blip r:embed="rId43"/>
              <a:stretch>
                <a:fillRect/>
              </a:stretch>
            </p:blipFill>
            <p:spPr>
              <a:xfrm>
                <a:off x="5489522" y="552510"/>
                <a:ext cx="21240" cy="459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4" name="Ink 53">
                <a:extLst>
                  <a:ext uri="{FF2B5EF4-FFF2-40B4-BE49-F238E27FC236}">
                    <a16:creationId xmlns:a16="http://schemas.microsoft.com/office/drawing/2014/main" id="{EA10DFD6-7AD4-EC44-B63F-669B36AC52B0}"/>
                  </a:ext>
                </a:extLst>
              </p14:cNvPr>
              <p14:cNvContentPartPr/>
              <p14:nvPr/>
            </p14:nvContentPartPr>
            <p14:xfrm>
              <a:off x="5566922" y="481320"/>
              <a:ext cx="73800" cy="83160"/>
            </p14:xfrm>
          </p:contentPart>
        </mc:Choice>
        <mc:Fallback xmlns="">
          <p:pic>
            <p:nvPicPr>
              <p:cNvPr id="54" name="Ink 53">
                <a:extLst>
                  <a:ext uri="{FF2B5EF4-FFF2-40B4-BE49-F238E27FC236}">
                    <a16:creationId xmlns:a16="http://schemas.microsoft.com/office/drawing/2014/main" id="{EA10DFD6-7AD4-EC44-B63F-669B36AC52B0}"/>
                  </a:ext>
                </a:extLst>
              </p:cNvPr>
              <p:cNvPicPr/>
              <p:nvPr/>
            </p:nvPicPr>
            <p:blipFill>
              <a:blip r:embed="rId45"/>
              <a:stretch>
                <a:fillRect/>
              </a:stretch>
            </p:blipFill>
            <p:spPr>
              <a:xfrm>
                <a:off x="5559362" y="473760"/>
                <a:ext cx="8892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5" name="Ink 54">
                <a:extLst>
                  <a:ext uri="{FF2B5EF4-FFF2-40B4-BE49-F238E27FC236}">
                    <a16:creationId xmlns:a16="http://schemas.microsoft.com/office/drawing/2014/main" id="{6B1F0D8B-F4ED-1C44-A953-2C44889740C3}"/>
                  </a:ext>
                </a:extLst>
              </p14:cNvPr>
              <p14:cNvContentPartPr/>
              <p14:nvPr/>
            </p14:nvContentPartPr>
            <p14:xfrm>
              <a:off x="5659082" y="550800"/>
              <a:ext cx="30600" cy="33480"/>
            </p14:xfrm>
          </p:contentPart>
        </mc:Choice>
        <mc:Fallback xmlns="">
          <p:pic>
            <p:nvPicPr>
              <p:cNvPr id="55" name="Ink 54">
                <a:extLst>
                  <a:ext uri="{FF2B5EF4-FFF2-40B4-BE49-F238E27FC236}">
                    <a16:creationId xmlns:a16="http://schemas.microsoft.com/office/drawing/2014/main" id="{6B1F0D8B-F4ED-1C44-A953-2C44889740C3}"/>
                  </a:ext>
                </a:extLst>
              </p:cNvPr>
              <p:cNvPicPr/>
              <p:nvPr/>
            </p:nvPicPr>
            <p:blipFill>
              <a:blip r:embed="rId47"/>
              <a:stretch>
                <a:fillRect/>
              </a:stretch>
            </p:blipFill>
            <p:spPr>
              <a:xfrm>
                <a:off x="5651522" y="543158"/>
                <a:ext cx="45720" cy="48764"/>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6" name="Ink 55">
                <a:extLst>
                  <a:ext uri="{FF2B5EF4-FFF2-40B4-BE49-F238E27FC236}">
                    <a16:creationId xmlns:a16="http://schemas.microsoft.com/office/drawing/2014/main" id="{5F76CF4C-D191-EC4A-8C56-1C8184C8CFCB}"/>
                  </a:ext>
                </a:extLst>
              </p14:cNvPr>
              <p14:cNvContentPartPr/>
              <p14:nvPr/>
            </p14:nvContentPartPr>
            <p14:xfrm>
              <a:off x="5737922" y="470160"/>
              <a:ext cx="72000" cy="85680"/>
            </p14:xfrm>
          </p:contentPart>
        </mc:Choice>
        <mc:Fallback xmlns="">
          <p:pic>
            <p:nvPicPr>
              <p:cNvPr id="56" name="Ink 55">
                <a:extLst>
                  <a:ext uri="{FF2B5EF4-FFF2-40B4-BE49-F238E27FC236}">
                    <a16:creationId xmlns:a16="http://schemas.microsoft.com/office/drawing/2014/main" id="{5F76CF4C-D191-EC4A-8C56-1C8184C8CFCB}"/>
                  </a:ext>
                </a:extLst>
              </p:cNvPr>
              <p:cNvPicPr/>
              <p:nvPr/>
            </p:nvPicPr>
            <p:blipFill>
              <a:blip r:embed="rId49"/>
              <a:stretch>
                <a:fillRect/>
              </a:stretch>
            </p:blipFill>
            <p:spPr>
              <a:xfrm>
                <a:off x="5730324" y="462600"/>
                <a:ext cx="87196"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7" name="Ink 56">
                <a:extLst>
                  <a:ext uri="{FF2B5EF4-FFF2-40B4-BE49-F238E27FC236}">
                    <a16:creationId xmlns:a16="http://schemas.microsoft.com/office/drawing/2014/main" id="{C34EC4F8-B520-F948-B028-9E8AE5C3B66D}"/>
                  </a:ext>
                </a:extLst>
              </p14:cNvPr>
              <p14:cNvContentPartPr/>
              <p14:nvPr/>
            </p14:nvContentPartPr>
            <p14:xfrm>
              <a:off x="5828282" y="532080"/>
              <a:ext cx="13680" cy="56880"/>
            </p14:xfrm>
          </p:contentPart>
        </mc:Choice>
        <mc:Fallback xmlns="">
          <p:pic>
            <p:nvPicPr>
              <p:cNvPr id="57" name="Ink 56">
                <a:extLst>
                  <a:ext uri="{FF2B5EF4-FFF2-40B4-BE49-F238E27FC236}">
                    <a16:creationId xmlns:a16="http://schemas.microsoft.com/office/drawing/2014/main" id="{C34EC4F8-B520-F948-B028-9E8AE5C3B66D}"/>
                  </a:ext>
                </a:extLst>
              </p:cNvPr>
              <p:cNvPicPr/>
              <p:nvPr/>
            </p:nvPicPr>
            <p:blipFill>
              <a:blip r:embed="rId51"/>
              <a:stretch>
                <a:fillRect/>
              </a:stretch>
            </p:blipFill>
            <p:spPr>
              <a:xfrm>
                <a:off x="5820722" y="524520"/>
                <a:ext cx="288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8" name="Ink 57">
                <a:extLst>
                  <a:ext uri="{FF2B5EF4-FFF2-40B4-BE49-F238E27FC236}">
                    <a16:creationId xmlns:a16="http://schemas.microsoft.com/office/drawing/2014/main" id="{002FC056-4447-F949-94EB-ADF926227780}"/>
                  </a:ext>
                </a:extLst>
              </p14:cNvPr>
              <p14:cNvContentPartPr/>
              <p14:nvPr/>
            </p14:nvContentPartPr>
            <p14:xfrm>
              <a:off x="5899562" y="588600"/>
              <a:ext cx="15480" cy="17280"/>
            </p14:xfrm>
          </p:contentPart>
        </mc:Choice>
        <mc:Fallback xmlns="">
          <p:pic>
            <p:nvPicPr>
              <p:cNvPr id="58" name="Ink 57">
                <a:extLst>
                  <a:ext uri="{FF2B5EF4-FFF2-40B4-BE49-F238E27FC236}">
                    <a16:creationId xmlns:a16="http://schemas.microsoft.com/office/drawing/2014/main" id="{002FC056-4447-F949-94EB-ADF926227780}"/>
                  </a:ext>
                </a:extLst>
              </p:cNvPr>
              <p:cNvPicPr/>
              <p:nvPr/>
            </p:nvPicPr>
            <p:blipFill>
              <a:blip r:embed="rId53"/>
              <a:stretch>
                <a:fillRect/>
              </a:stretch>
            </p:blipFill>
            <p:spPr>
              <a:xfrm>
                <a:off x="5892002" y="581040"/>
                <a:ext cx="3060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9" name="Ink 58">
                <a:extLst>
                  <a:ext uri="{FF2B5EF4-FFF2-40B4-BE49-F238E27FC236}">
                    <a16:creationId xmlns:a16="http://schemas.microsoft.com/office/drawing/2014/main" id="{F2DC0B28-8B4B-B941-A328-926F036B0C85}"/>
                  </a:ext>
                </a:extLst>
              </p14:cNvPr>
              <p14:cNvContentPartPr/>
              <p14:nvPr/>
            </p14:nvContentPartPr>
            <p14:xfrm>
              <a:off x="5988842" y="569520"/>
              <a:ext cx="1440" cy="2160"/>
            </p14:xfrm>
          </p:contentPart>
        </mc:Choice>
        <mc:Fallback xmlns="">
          <p:pic>
            <p:nvPicPr>
              <p:cNvPr id="59" name="Ink 58">
                <a:extLst>
                  <a:ext uri="{FF2B5EF4-FFF2-40B4-BE49-F238E27FC236}">
                    <a16:creationId xmlns:a16="http://schemas.microsoft.com/office/drawing/2014/main" id="{F2DC0B28-8B4B-B941-A328-926F036B0C85}"/>
                  </a:ext>
                </a:extLst>
              </p:cNvPr>
              <p:cNvPicPr/>
              <p:nvPr/>
            </p:nvPicPr>
            <p:blipFill>
              <a:blip r:embed="rId55"/>
              <a:stretch>
                <a:fillRect/>
              </a:stretch>
            </p:blipFill>
            <p:spPr>
              <a:xfrm>
                <a:off x="5981282" y="561960"/>
                <a:ext cx="16560"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0" name="Ink 59">
                <a:extLst>
                  <a:ext uri="{FF2B5EF4-FFF2-40B4-BE49-F238E27FC236}">
                    <a16:creationId xmlns:a16="http://schemas.microsoft.com/office/drawing/2014/main" id="{961AFE15-7639-6E4B-98E8-173E7F679B5D}"/>
                  </a:ext>
                </a:extLst>
              </p14:cNvPr>
              <p14:cNvContentPartPr/>
              <p14:nvPr/>
            </p14:nvContentPartPr>
            <p14:xfrm>
              <a:off x="6025562" y="565920"/>
              <a:ext cx="11520" cy="3960"/>
            </p14:xfrm>
          </p:contentPart>
        </mc:Choice>
        <mc:Fallback xmlns="">
          <p:pic>
            <p:nvPicPr>
              <p:cNvPr id="60" name="Ink 59">
                <a:extLst>
                  <a:ext uri="{FF2B5EF4-FFF2-40B4-BE49-F238E27FC236}">
                    <a16:creationId xmlns:a16="http://schemas.microsoft.com/office/drawing/2014/main" id="{961AFE15-7639-6E4B-98E8-173E7F679B5D}"/>
                  </a:ext>
                </a:extLst>
              </p:cNvPr>
              <p:cNvPicPr/>
              <p:nvPr/>
            </p:nvPicPr>
            <p:blipFill>
              <a:blip r:embed="rId57"/>
              <a:stretch>
                <a:fillRect/>
              </a:stretch>
            </p:blipFill>
            <p:spPr>
              <a:xfrm>
                <a:off x="6018002" y="558360"/>
                <a:ext cx="2664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1" name="Ink 60">
                <a:extLst>
                  <a:ext uri="{FF2B5EF4-FFF2-40B4-BE49-F238E27FC236}">
                    <a16:creationId xmlns:a16="http://schemas.microsoft.com/office/drawing/2014/main" id="{73DE11E3-B019-DF40-8F3F-316322A2C66F}"/>
                  </a:ext>
                </a:extLst>
              </p14:cNvPr>
              <p14:cNvContentPartPr/>
              <p14:nvPr/>
            </p14:nvContentPartPr>
            <p14:xfrm>
              <a:off x="6063362" y="554760"/>
              <a:ext cx="62280" cy="13680"/>
            </p14:xfrm>
          </p:contentPart>
        </mc:Choice>
        <mc:Fallback xmlns="">
          <p:pic>
            <p:nvPicPr>
              <p:cNvPr id="61" name="Ink 60">
                <a:extLst>
                  <a:ext uri="{FF2B5EF4-FFF2-40B4-BE49-F238E27FC236}">
                    <a16:creationId xmlns:a16="http://schemas.microsoft.com/office/drawing/2014/main" id="{73DE11E3-B019-DF40-8F3F-316322A2C66F}"/>
                  </a:ext>
                </a:extLst>
              </p:cNvPr>
              <p:cNvPicPr/>
              <p:nvPr/>
            </p:nvPicPr>
            <p:blipFill>
              <a:blip r:embed="rId59"/>
              <a:stretch>
                <a:fillRect/>
              </a:stretch>
            </p:blipFill>
            <p:spPr>
              <a:xfrm>
                <a:off x="6055845" y="547200"/>
                <a:ext cx="77313"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6" name="Ink 65">
                <a:extLst>
                  <a:ext uri="{FF2B5EF4-FFF2-40B4-BE49-F238E27FC236}">
                    <a16:creationId xmlns:a16="http://schemas.microsoft.com/office/drawing/2014/main" id="{D1EC61D5-F0C3-9440-B698-5D1E65F82D40}"/>
                  </a:ext>
                </a:extLst>
              </p14:cNvPr>
              <p14:cNvContentPartPr/>
              <p14:nvPr/>
            </p14:nvContentPartPr>
            <p14:xfrm>
              <a:off x="6161282" y="381600"/>
              <a:ext cx="67680" cy="241200"/>
            </p14:xfrm>
          </p:contentPart>
        </mc:Choice>
        <mc:Fallback xmlns="">
          <p:pic>
            <p:nvPicPr>
              <p:cNvPr id="66" name="Ink 65">
                <a:extLst>
                  <a:ext uri="{FF2B5EF4-FFF2-40B4-BE49-F238E27FC236}">
                    <a16:creationId xmlns:a16="http://schemas.microsoft.com/office/drawing/2014/main" id="{D1EC61D5-F0C3-9440-B698-5D1E65F82D40}"/>
                  </a:ext>
                </a:extLst>
              </p:cNvPr>
              <p:cNvPicPr/>
              <p:nvPr/>
            </p:nvPicPr>
            <p:blipFill>
              <a:blip r:embed="rId61"/>
              <a:stretch>
                <a:fillRect/>
              </a:stretch>
            </p:blipFill>
            <p:spPr>
              <a:xfrm>
                <a:off x="6153722" y="374029"/>
                <a:ext cx="82800" cy="256343"/>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7" name="Ink 66">
                <a:extLst>
                  <a:ext uri="{FF2B5EF4-FFF2-40B4-BE49-F238E27FC236}">
                    <a16:creationId xmlns:a16="http://schemas.microsoft.com/office/drawing/2014/main" id="{A7047EC3-3925-3643-A9E0-5515D004EF25}"/>
                  </a:ext>
                </a:extLst>
              </p14:cNvPr>
              <p14:cNvContentPartPr/>
              <p14:nvPr/>
            </p14:nvContentPartPr>
            <p14:xfrm>
              <a:off x="6360362" y="526320"/>
              <a:ext cx="2160" cy="2160"/>
            </p14:xfrm>
          </p:contentPart>
        </mc:Choice>
        <mc:Fallback xmlns="">
          <p:pic>
            <p:nvPicPr>
              <p:cNvPr id="67" name="Ink 66">
                <a:extLst>
                  <a:ext uri="{FF2B5EF4-FFF2-40B4-BE49-F238E27FC236}">
                    <a16:creationId xmlns:a16="http://schemas.microsoft.com/office/drawing/2014/main" id="{A7047EC3-3925-3643-A9E0-5515D004EF25}"/>
                  </a:ext>
                </a:extLst>
              </p:cNvPr>
              <p:cNvPicPr/>
              <p:nvPr/>
            </p:nvPicPr>
            <p:blipFill>
              <a:blip r:embed="rId63"/>
              <a:stretch>
                <a:fillRect/>
              </a:stretch>
            </p:blipFill>
            <p:spPr>
              <a:xfrm>
                <a:off x="6352802" y="518760"/>
                <a:ext cx="17280"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8" name="Ink 67">
                <a:extLst>
                  <a:ext uri="{FF2B5EF4-FFF2-40B4-BE49-F238E27FC236}">
                    <a16:creationId xmlns:a16="http://schemas.microsoft.com/office/drawing/2014/main" id="{49C592CB-14BB-404B-9040-7A42BB1D9E43}"/>
                  </a:ext>
                </a:extLst>
              </p14:cNvPr>
              <p14:cNvContentPartPr/>
              <p14:nvPr/>
            </p14:nvContentPartPr>
            <p14:xfrm>
              <a:off x="6369722" y="524520"/>
              <a:ext cx="3960" cy="7920"/>
            </p14:xfrm>
          </p:contentPart>
        </mc:Choice>
        <mc:Fallback xmlns="">
          <p:pic>
            <p:nvPicPr>
              <p:cNvPr id="68" name="Ink 67">
                <a:extLst>
                  <a:ext uri="{FF2B5EF4-FFF2-40B4-BE49-F238E27FC236}">
                    <a16:creationId xmlns:a16="http://schemas.microsoft.com/office/drawing/2014/main" id="{49C592CB-14BB-404B-9040-7A42BB1D9E43}"/>
                  </a:ext>
                </a:extLst>
              </p:cNvPr>
              <p:cNvPicPr/>
              <p:nvPr/>
            </p:nvPicPr>
            <p:blipFill>
              <a:blip r:embed="rId65"/>
              <a:stretch>
                <a:fillRect/>
              </a:stretch>
            </p:blipFill>
            <p:spPr>
              <a:xfrm>
                <a:off x="6362162" y="516600"/>
                <a:ext cx="190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9" name="Ink 68">
                <a:extLst>
                  <a:ext uri="{FF2B5EF4-FFF2-40B4-BE49-F238E27FC236}">
                    <a16:creationId xmlns:a16="http://schemas.microsoft.com/office/drawing/2014/main" id="{B53241E6-947F-3640-BDC7-4C9CC54944A4}"/>
                  </a:ext>
                </a:extLst>
              </p14:cNvPr>
              <p14:cNvContentPartPr/>
              <p14:nvPr/>
            </p14:nvContentPartPr>
            <p14:xfrm>
              <a:off x="6360362" y="502200"/>
              <a:ext cx="41760" cy="60480"/>
            </p14:xfrm>
          </p:contentPart>
        </mc:Choice>
        <mc:Fallback xmlns="">
          <p:pic>
            <p:nvPicPr>
              <p:cNvPr id="69" name="Ink 68">
                <a:extLst>
                  <a:ext uri="{FF2B5EF4-FFF2-40B4-BE49-F238E27FC236}">
                    <a16:creationId xmlns:a16="http://schemas.microsoft.com/office/drawing/2014/main" id="{B53241E6-947F-3640-BDC7-4C9CC54944A4}"/>
                  </a:ext>
                </a:extLst>
              </p:cNvPr>
              <p:cNvPicPr/>
              <p:nvPr/>
            </p:nvPicPr>
            <p:blipFill>
              <a:blip r:embed="rId67"/>
              <a:stretch>
                <a:fillRect/>
              </a:stretch>
            </p:blipFill>
            <p:spPr>
              <a:xfrm>
                <a:off x="6352802" y="494640"/>
                <a:ext cx="5688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0" name="Ink 69">
                <a:extLst>
                  <a:ext uri="{FF2B5EF4-FFF2-40B4-BE49-F238E27FC236}">
                    <a16:creationId xmlns:a16="http://schemas.microsoft.com/office/drawing/2014/main" id="{6C805E24-B0BF-E24A-9452-43CE0733D170}"/>
                  </a:ext>
                </a:extLst>
              </p14:cNvPr>
              <p14:cNvContentPartPr/>
              <p14:nvPr/>
            </p14:nvContentPartPr>
            <p14:xfrm>
              <a:off x="6415082" y="518760"/>
              <a:ext cx="41760" cy="55080"/>
            </p14:xfrm>
          </p:contentPart>
        </mc:Choice>
        <mc:Fallback xmlns="">
          <p:pic>
            <p:nvPicPr>
              <p:cNvPr id="70" name="Ink 69">
                <a:extLst>
                  <a:ext uri="{FF2B5EF4-FFF2-40B4-BE49-F238E27FC236}">
                    <a16:creationId xmlns:a16="http://schemas.microsoft.com/office/drawing/2014/main" id="{6C805E24-B0BF-E24A-9452-43CE0733D170}"/>
                  </a:ext>
                </a:extLst>
              </p:cNvPr>
              <p:cNvPicPr/>
              <p:nvPr/>
            </p:nvPicPr>
            <p:blipFill>
              <a:blip r:embed="rId69"/>
              <a:stretch>
                <a:fillRect/>
              </a:stretch>
            </p:blipFill>
            <p:spPr>
              <a:xfrm>
                <a:off x="6407522" y="511150"/>
                <a:ext cx="56880" cy="70299"/>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1" name="Ink 70">
                <a:extLst>
                  <a:ext uri="{FF2B5EF4-FFF2-40B4-BE49-F238E27FC236}">
                    <a16:creationId xmlns:a16="http://schemas.microsoft.com/office/drawing/2014/main" id="{0ABA384B-1A99-9846-8330-18F91390F9AA}"/>
                  </a:ext>
                </a:extLst>
              </p14:cNvPr>
              <p14:cNvContentPartPr/>
              <p14:nvPr/>
            </p14:nvContentPartPr>
            <p14:xfrm>
              <a:off x="6482762" y="520920"/>
              <a:ext cx="37800" cy="54720"/>
            </p14:xfrm>
          </p:contentPart>
        </mc:Choice>
        <mc:Fallback xmlns="">
          <p:pic>
            <p:nvPicPr>
              <p:cNvPr id="71" name="Ink 70">
                <a:extLst>
                  <a:ext uri="{FF2B5EF4-FFF2-40B4-BE49-F238E27FC236}">
                    <a16:creationId xmlns:a16="http://schemas.microsoft.com/office/drawing/2014/main" id="{0ABA384B-1A99-9846-8330-18F91390F9AA}"/>
                  </a:ext>
                </a:extLst>
              </p:cNvPr>
              <p:cNvPicPr/>
              <p:nvPr/>
            </p:nvPicPr>
            <p:blipFill>
              <a:blip r:embed="rId71"/>
              <a:stretch>
                <a:fillRect/>
              </a:stretch>
            </p:blipFill>
            <p:spPr>
              <a:xfrm>
                <a:off x="6475273" y="513360"/>
                <a:ext cx="52777"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2" name="Ink 71">
                <a:extLst>
                  <a:ext uri="{FF2B5EF4-FFF2-40B4-BE49-F238E27FC236}">
                    <a16:creationId xmlns:a16="http://schemas.microsoft.com/office/drawing/2014/main" id="{330DA593-CCCC-864B-856B-960040B5E597}"/>
                  </a:ext>
                </a:extLst>
              </p14:cNvPr>
              <p14:cNvContentPartPr/>
              <p14:nvPr/>
            </p14:nvContentPartPr>
            <p14:xfrm>
              <a:off x="6548642" y="466200"/>
              <a:ext cx="41760" cy="113040"/>
            </p14:xfrm>
          </p:contentPart>
        </mc:Choice>
        <mc:Fallback xmlns="">
          <p:pic>
            <p:nvPicPr>
              <p:cNvPr id="72" name="Ink 71">
                <a:extLst>
                  <a:ext uri="{FF2B5EF4-FFF2-40B4-BE49-F238E27FC236}">
                    <a16:creationId xmlns:a16="http://schemas.microsoft.com/office/drawing/2014/main" id="{330DA593-CCCC-864B-856B-960040B5E597}"/>
                  </a:ext>
                </a:extLst>
              </p:cNvPr>
              <p:cNvPicPr/>
              <p:nvPr/>
            </p:nvPicPr>
            <p:blipFill>
              <a:blip r:embed="rId73"/>
              <a:stretch>
                <a:fillRect/>
              </a:stretch>
            </p:blipFill>
            <p:spPr>
              <a:xfrm>
                <a:off x="6541082" y="458640"/>
                <a:ext cx="56880" cy="128160"/>
              </a:xfrm>
              <a:prstGeom prst="rect">
                <a:avLst/>
              </a:prstGeom>
            </p:spPr>
          </p:pic>
        </mc:Fallback>
      </mc:AlternateContent>
      <p:grpSp>
        <p:nvGrpSpPr>
          <p:cNvPr id="86" name="Group 85">
            <a:extLst>
              <a:ext uri="{FF2B5EF4-FFF2-40B4-BE49-F238E27FC236}">
                <a16:creationId xmlns:a16="http://schemas.microsoft.com/office/drawing/2014/main" id="{31C1D69B-4A69-5D4C-8DFF-F3B4E8F23D02}"/>
              </a:ext>
            </a:extLst>
          </p:cNvPr>
          <p:cNvGrpSpPr/>
          <p:nvPr/>
        </p:nvGrpSpPr>
        <p:grpSpPr>
          <a:xfrm>
            <a:off x="6763037" y="461160"/>
            <a:ext cx="330840" cy="141120"/>
            <a:chOff x="6763037" y="461160"/>
            <a:chExt cx="330840" cy="141120"/>
          </a:xfrm>
        </p:grpSpPr>
        <mc:AlternateContent xmlns:mc="http://schemas.openxmlformats.org/markup-compatibility/2006" xmlns:p14="http://schemas.microsoft.com/office/powerpoint/2010/main">
          <mc:Choice Requires="p14">
            <p:contentPart p14:bwMode="auto" r:id="rId74">
              <p14:nvContentPartPr>
                <p14:cNvPr id="74" name="Ink 73">
                  <a:extLst>
                    <a:ext uri="{FF2B5EF4-FFF2-40B4-BE49-F238E27FC236}">
                      <a16:creationId xmlns:a16="http://schemas.microsoft.com/office/drawing/2014/main" id="{B25557A9-07A3-8F4E-8044-E7607F9AF51C}"/>
                    </a:ext>
                  </a:extLst>
                </p14:cNvPr>
                <p14:cNvContentPartPr/>
                <p14:nvPr/>
              </p14:nvContentPartPr>
              <p14:xfrm>
                <a:off x="6763037" y="495720"/>
                <a:ext cx="91080" cy="88200"/>
              </p14:xfrm>
            </p:contentPart>
          </mc:Choice>
          <mc:Fallback xmlns="">
            <p:pic>
              <p:nvPicPr>
                <p:cNvPr id="74" name="Ink 73">
                  <a:extLst>
                    <a:ext uri="{FF2B5EF4-FFF2-40B4-BE49-F238E27FC236}">
                      <a16:creationId xmlns:a16="http://schemas.microsoft.com/office/drawing/2014/main" id="{B25557A9-07A3-8F4E-8044-E7607F9AF51C}"/>
                    </a:ext>
                  </a:extLst>
                </p:cNvPr>
                <p:cNvPicPr/>
                <p:nvPr/>
              </p:nvPicPr>
              <p:blipFill>
                <a:blip r:embed="rId75"/>
                <a:stretch>
                  <a:fillRect/>
                </a:stretch>
              </p:blipFill>
              <p:spPr>
                <a:xfrm>
                  <a:off x="6755477" y="488191"/>
                  <a:ext cx="106200" cy="103259"/>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5" name="Ink 74">
                  <a:extLst>
                    <a:ext uri="{FF2B5EF4-FFF2-40B4-BE49-F238E27FC236}">
                      <a16:creationId xmlns:a16="http://schemas.microsoft.com/office/drawing/2014/main" id="{F6949292-500B-7340-BF2A-8DD2E4BA5A58}"/>
                    </a:ext>
                  </a:extLst>
                </p14:cNvPr>
                <p14:cNvContentPartPr/>
                <p14:nvPr/>
              </p14:nvContentPartPr>
              <p14:xfrm>
                <a:off x="6871757" y="529920"/>
                <a:ext cx="10440" cy="10440"/>
              </p14:xfrm>
            </p:contentPart>
          </mc:Choice>
          <mc:Fallback xmlns="">
            <p:pic>
              <p:nvPicPr>
                <p:cNvPr id="75" name="Ink 74">
                  <a:extLst>
                    <a:ext uri="{FF2B5EF4-FFF2-40B4-BE49-F238E27FC236}">
                      <a16:creationId xmlns:a16="http://schemas.microsoft.com/office/drawing/2014/main" id="{F6949292-500B-7340-BF2A-8DD2E4BA5A58}"/>
                    </a:ext>
                  </a:extLst>
                </p:cNvPr>
                <p:cNvPicPr/>
                <p:nvPr/>
              </p:nvPicPr>
              <p:blipFill>
                <a:blip r:embed="rId77"/>
                <a:stretch>
                  <a:fillRect/>
                </a:stretch>
              </p:blipFill>
              <p:spPr>
                <a:xfrm>
                  <a:off x="6864197" y="522360"/>
                  <a:ext cx="255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6" name="Ink 75">
                  <a:extLst>
                    <a:ext uri="{FF2B5EF4-FFF2-40B4-BE49-F238E27FC236}">
                      <a16:creationId xmlns:a16="http://schemas.microsoft.com/office/drawing/2014/main" id="{2D809914-2918-EF42-A5E2-7E24476DDF05}"/>
                    </a:ext>
                  </a:extLst>
                </p14:cNvPr>
                <p14:cNvContentPartPr/>
                <p14:nvPr/>
              </p14:nvContentPartPr>
              <p14:xfrm>
                <a:off x="6869957" y="568080"/>
                <a:ext cx="6480" cy="26640"/>
              </p14:xfrm>
            </p:contentPart>
          </mc:Choice>
          <mc:Fallback xmlns="">
            <p:pic>
              <p:nvPicPr>
                <p:cNvPr id="76" name="Ink 75">
                  <a:extLst>
                    <a:ext uri="{FF2B5EF4-FFF2-40B4-BE49-F238E27FC236}">
                      <a16:creationId xmlns:a16="http://schemas.microsoft.com/office/drawing/2014/main" id="{2D809914-2918-EF42-A5E2-7E24476DDF05}"/>
                    </a:ext>
                  </a:extLst>
                </p:cNvPr>
                <p:cNvPicPr/>
                <p:nvPr/>
              </p:nvPicPr>
              <p:blipFill>
                <a:blip r:embed="rId79"/>
                <a:stretch>
                  <a:fillRect/>
                </a:stretch>
              </p:blipFill>
              <p:spPr>
                <a:xfrm>
                  <a:off x="6862397" y="560416"/>
                  <a:ext cx="21600" cy="41967"/>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5186CBC9-9F08-764D-845D-E96F5640824E}"/>
                    </a:ext>
                  </a:extLst>
                </p14:cNvPr>
                <p14:cNvContentPartPr/>
                <p14:nvPr/>
              </p14:nvContentPartPr>
              <p14:xfrm>
                <a:off x="6960317" y="527760"/>
                <a:ext cx="34560" cy="52920"/>
              </p14:xfrm>
            </p:contentPart>
          </mc:Choice>
          <mc:Fallback xmlns="">
            <p:pic>
              <p:nvPicPr>
                <p:cNvPr id="81" name="Ink 80">
                  <a:extLst>
                    <a:ext uri="{FF2B5EF4-FFF2-40B4-BE49-F238E27FC236}">
                      <a16:creationId xmlns:a16="http://schemas.microsoft.com/office/drawing/2014/main" id="{5186CBC9-9F08-764D-845D-E96F5640824E}"/>
                    </a:ext>
                  </a:extLst>
                </p:cNvPr>
                <p:cNvPicPr/>
                <p:nvPr/>
              </p:nvPicPr>
              <p:blipFill>
                <a:blip r:embed="rId81"/>
                <a:stretch>
                  <a:fillRect/>
                </a:stretch>
              </p:blipFill>
              <p:spPr>
                <a:xfrm>
                  <a:off x="6952757" y="520148"/>
                  <a:ext cx="49680" cy="68144"/>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2" name="Ink 81">
                  <a:extLst>
                    <a:ext uri="{FF2B5EF4-FFF2-40B4-BE49-F238E27FC236}">
                      <a16:creationId xmlns:a16="http://schemas.microsoft.com/office/drawing/2014/main" id="{E4346102-32AD-3549-9988-78125D7658E0}"/>
                    </a:ext>
                  </a:extLst>
                </p14:cNvPr>
                <p14:cNvContentPartPr/>
                <p14:nvPr/>
              </p14:nvContentPartPr>
              <p14:xfrm>
                <a:off x="6962477" y="556200"/>
                <a:ext cx="24480" cy="13680"/>
              </p14:xfrm>
            </p:contentPart>
          </mc:Choice>
          <mc:Fallback xmlns="">
            <p:pic>
              <p:nvPicPr>
                <p:cNvPr id="82" name="Ink 81">
                  <a:extLst>
                    <a:ext uri="{FF2B5EF4-FFF2-40B4-BE49-F238E27FC236}">
                      <a16:creationId xmlns:a16="http://schemas.microsoft.com/office/drawing/2014/main" id="{E4346102-32AD-3549-9988-78125D7658E0}"/>
                    </a:ext>
                  </a:extLst>
                </p:cNvPr>
                <p:cNvPicPr/>
                <p:nvPr/>
              </p:nvPicPr>
              <p:blipFill>
                <a:blip r:embed="rId83"/>
                <a:stretch>
                  <a:fillRect/>
                </a:stretch>
              </p:blipFill>
              <p:spPr>
                <a:xfrm>
                  <a:off x="6954917" y="548640"/>
                  <a:ext cx="396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3" name="Ink 82">
                  <a:extLst>
                    <a:ext uri="{FF2B5EF4-FFF2-40B4-BE49-F238E27FC236}">
                      <a16:creationId xmlns:a16="http://schemas.microsoft.com/office/drawing/2014/main" id="{1CECA1A9-34D8-1445-8D89-3D89D9B04E8F}"/>
                    </a:ext>
                  </a:extLst>
                </p14:cNvPr>
                <p14:cNvContentPartPr/>
                <p14:nvPr/>
              </p14:nvContentPartPr>
              <p14:xfrm>
                <a:off x="7030157" y="473400"/>
                <a:ext cx="49680" cy="128880"/>
              </p14:xfrm>
            </p:contentPart>
          </mc:Choice>
          <mc:Fallback xmlns="">
            <p:pic>
              <p:nvPicPr>
                <p:cNvPr id="83" name="Ink 82">
                  <a:extLst>
                    <a:ext uri="{FF2B5EF4-FFF2-40B4-BE49-F238E27FC236}">
                      <a16:creationId xmlns:a16="http://schemas.microsoft.com/office/drawing/2014/main" id="{1CECA1A9-34D8-1445-8D89-3D89D9B04E8F}"/>
                    </a:ext>
                  </a:extLst>
                </p:cNvPr>
                <p:cNvPicPr/>
                <p:nvPr/>
              </p:nvPicPr>
              <p:blipFill>
                <a:blip r:embed="rId85"/>
                <a:stretch>
                  <a:fillRect/>
                </a:stretch>
              </p:blipFill>
              <p:spPr>
                <a:xfrm>
                  <a:off x="7022597" y="465840"/>
                  <a:ext cx="648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4" name="Ink 83">
                  <a:extLst>
                    <a:ext uri="{FF2B5EF4-FFF2-40B4-BE49-F238E27FC236}">
                      <a16:creationId xmlns:a16="http://schemas.microsoft.com/office/drawing/2014/main" id="{2C622AD5-F2B9-F142-A1A6-285398C3FEDB}"/>
                    </a:ext>
                  </a:extLst>
                </p14:cNvPr>
                <p14:cNvContentPartPr/>
                <p14:nvPr/>
              </p14:nvContentPartPr>
              <p14:xfrm>
                <a:off x="7075517" y="461160"/>
                <a:ext cx="18360" cy="132480"/>
              </p14:xfrm>
            </p:contentPart>
          </mc:Choice>
          <mc:Fallback xmlns="">
            <p:pic>
              <p:nvPicPr>
                <p:cNvPr id="84" name="Ink 83">
                  <a:extLst>
                    <a:ext uri="{FF2B5EF4-FFF2-40B4-BE49-F238E27FC236}">
                      <a16:creationId xmlns:a16="http://schemas.microsoft.com/office/drawing/2014/main" id="{2C622AD5-F2B9-F142-A1A6-285398C3FEDB}"/>
                    </a:ext>
                  </a:extLst>
                </p:cNvPr>
                <p:cNvPicPr/>
                <p:nvPr/>
              </p:nvPicPr>
              <p:blipFill>
                <a:blip r:embed="rId87"/>
                <a:stretch>
                  <a:fillRect/>
                </a:stretch>
              </p:blipFill>
              <p:spPr>
                <a:xfrm>
                  <a:off x="7067957" y="453600"/>
                  <a:ext cx="334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5" name="Ink 84">
                  <a:extLst>
                    <a:ext uri="{FF2B5EF4-FFF2-40B4-BE49-F238E27FC236}">
                      <a16:creationId xmlns:a16="http://schemas.microsoft.com/office/drawing/2014/main" id="{9123E244-F42E-9143-B17B-E946849C31F6}"/>
                    </a:ext>
                  </a:extLst>
                </p14:cNvPr>
                <p14:cNvContentPartPr/>
                <p14:nvPr/>
              </p14:nvContentPartPr>
              <p14:xfrm>
                <a:off x="7051037" y="540000"/>
                <a:ext cx="40680" cy="20520"/>
              </p14:xfrm>
            </p:contentPart>
          </mc:Choice>
          <mc:Fallback xmlns="">
            <p:pic>
              <p:nvPicPr>
                <p:cNvPr id="85" name="Ink 84">
                  <a:extLst>
                    <a:ext uri="{FF2B5EF4-FFF2-40B4-BE49-F238E27FC236}">
                      <a16:creationId xmlns:a16="http://schemas.microsoft.com/office/drawing/2014/main" id="{9123E244-F42E-9143-B17B-E946849C31F6}"/>
                    </a:ext>
                  </a:extLst>
                </p:cNvPr>
                <p:cNvPicPr/>
                <p:nvPr/>
              </p:nvPicPr>
              <p:blipFill>
                <a:blip r:embed="rId89"/>
                <a:stretch>
                  <a:fillRect/>
                </a:stretch>
              </p:blipFill>
              <p:spPr>
                <a:xfrm>
                  <a:off x="7043477" y="53244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0">
            <p14:nvContentPartPr>
              <p14:cNvPr id="90" name="Ink 89">
                <a:extLst>
                  <a:ext uri="{FF2B5EF4-FFF2-40B4-BE49-F238E27FC236}">
                    <a16:creationId xmlns:a16="http://schemas.microsoft.com/office/drawing/2014/main" id="{B8C97B72-9287-8F4E-9548-1E90B3142A1B}"/>
                  </a:ext>
                </a:extLst>
              </p14:cNvPr>
              <p14:cNvContentPartPr/>
              <p14:nvPr/>
            </p14:nvContentPartPr>
            <p14:xfrm>
              <a:off x="1735152" y="2176661"/>
              <a:ext cx="78120" cy="84240"/>
            </p14:xfrm>
          </p:contentPart>
        </mc:Choice>
        <mc:Fallback xmlns="">
          <p:pic>
            <p:nvPicPr>
              <p:cNvPr id="90" name="Ink 89">
                <a:extLst>
                  <a:ext uri="{FF2B5EF4-FFF2-40B4-BE49-F238E27FC236}">
                    <a16:creationId xmlns:a16="http://schemas.microsoft.com/office/drawing/2014/main" id="{B8C97B72-9287-8F4E-9548-1E90B3142A1B}"/>
                  </a:ext>
                </a:extLst>
              </p:cNvPr>
              <p:cNvPicPr/>
              <p:nvPr/>
            </p:nvPicPr>
            <p:blipFill>
              <a:blip r:embed="rId91"/>
              <a:stretch>
                <a:fillRect/>
              </a:stretch>
            </p:blipFill>
            <p:spPr>
              <a:xfrm>
                <a:off x="1727592" y="2169101"/>
                <a:ext cx="932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1" name="Ink 90">
                <a:extLst>
                  <a:ext uri="{FF2B5EF4-FFF2-40B4-BE49-F238E27FC236}">
                    <a16:creationId xmlns:a16="http://schemas.microsoft.com/office/drawing/2014/main" id="{585396B5-BCD7-CB4C-B01A-68B1BF32AE62}"/>
                  </a:ext>
                </a:extLst>
              </p14:cNvPr>
              <p14:cNvContentPartPr/>
              <p14:nvPr/>
            </p14:nvContentPartPr>
            <p14:xfrm>
              <a:off x="1865112" y="2183501"/>
              <a:ext cx="85320" cy="64080"/>
            </p14:xfrm>
          </p:contentPart>
        </mc:Choice>
        <mc:Fallback xmlns="">
          <p:pic>
            <p:nvPicPr>
              <p:cNvPr id="91" name="Ink 90">
                <a:extLst>
                  <a:ext uri="{FF2B5EF4-FFF2-40B4-BE49-F238E27FC236}">
                    <a16:creationId xmlns:a16="http://schemas.microsoft.com/office/drawing/2014/main" id="{585396B5-BCD7-CB4C-B01A-68B1BF32AE62}"/>
                  </a:ext>
                </a:extLst>
              </p:cNvPr>
              <p:cNvPicPr/>
              <p:nvPr/>
            </p:nvPicPr>
            <p:blipFill>
              <a:blip r:embed="rId93"/>
              <a:stretch>
                <a:fillRect/>
              </a:stretch>
            </p:blipFill>
            <p:spPr>
              <a:xfrm>
                <a:off x="1857552" y="2175941"/>
                <a:ext cx="1004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2" name="Ink 91">
                <a:extLst>
                  <a:ext uri="{FF2B5EF4-FFF2-40B4-BE49-F238E27FC236}">
                    <a16:creationId xmlns:a16="http://schemas.microsoft.com/office/drawing/2014/main" id="{A1B4F064-2CE8-504B-AE43-0961865E9111}"/>
                  </a:ext>
                </a:extLst>
              </p14:cNvPr>
              <p14:cNvContentPartPr/>
              <p14:nvPr/>
            </p14:nvContentPartPr>
            <p14:xfrm>
              <a:off x="1964112" y="2148221"/>
              <a:ext cx="99360" cy="107640"/>
            </p14:xfrm>
          </p:contentPart>
        </mc:Choice>
        <mc:Fallback xmlns="">
          <p:pic>
            <p:nvPicPr>
              <p:cNvPr id="92" name="Ink 91">
                <a:extLst>
                  <a:ext uri="{FF2B5EF4-FFF2-40B4-BE49-F238E27FC236}">
                    <a16:creationId xmlns:a16="http://schemas.microsoft.com/office/drawing/2014/main" id="{A1B4F064-2CE8-504B-AE43-0961865E9111}"/>
                  </a:ext>
                </a:extLst>
              </p:cNvPr>
              <p:cNvPicPr/>
              <p:nvPr/>
            </p:nvPicPr>
            <p:blipFill>
              <a:blip r:embed="rId95"/>
              <a:stretch>
                <a:fillRect/>
              </a:stretch>
            </p:blipFill>
            <p:spPr>
              <a:xfrm>
                <a:off x="1956552" y="2140636"/>
                <a:ext cx="114480" cy="122811"/>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94" name="Ink 93">
                <a:extLst>
                  <a:ext uri="{FF2B5EF4-FFF2-40B4-BE49-F238E27FC236}">
                    <a16:creationId xmlns:a16="http://schemas.microsoft.com/office/drawing/2014/main" id="{A3175805-3B56-E34D-A079-E255D695C0FD}"/>
                  </a:ext>
                </a:extLst>
              </p14:cNvPr>
              <p14:cNvContentPartPr/>
              <p14:nvPr/>
            </p14:nvContentPartPr>
            <p14:xfrm>
              <a:off x="1742352" y="2350901"/>
              <a:ext cx="42840" cy="87480"/>
            </p14:xfrm>
          </p:contentPart>
        </mc:Choice>
        <mc:Fallback xmlns="">
          <p:pic>
            <p:nvPicPr>
              <p:cNvPr id="94" name="Ink 93">
                <a:extLst>
                  <a:ext uri="{FF2B5EF4-FFF2-40B4-BE49-F238E27FC236}">
                    <a16:creationId xmlns:a16="http://schemas.microsoft.com/office/drawing/2014/main" id="{A3175805-3B56-E34D-A079-E255D695C0FD}"/>
                  </a:ext>
                </a:extLst>
              </p:cNvPr>
              <p:cNvPicPr/>
              <p:nvPr/>
            </p:nvPicPr>
            <p:blipFill>
              <a:blip r:embed="rId97"/>
              <a:stretch>
                <a:fillRect/>
              </a:stretch>
            </p:blipFill>
            <p:spPr>
              <a:xfrm>
                <a:off x="1734728" y="2343341"/>
                <a:ext cx="58088"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95" name="Ink 94">
                <a:extLst>
                  <a:ext uri="{FF2B5EF4-FFF2-40B4-BE49-F238E27FC236}">
                    <a16:creationId xmlns:a16="http://schemas.microsoft.com/office/drawing/2014/main" id="{250EDD99-9980-8E4E-9337-3A21775992AF}"/>
                  </a:ext>
                </a:extLst>
              </p14:cNvPr>
              <p14:cNvContentPartPr/>
              <p14:nvPr/>
            </p14:nvContentPartPr>
            <p14:xfrm>
              <a:off x="1815432" y="2364941"/>
              <a:ext cx="61560" cy="9720"/>
            </p14:xfrm>
          </p:contentPart>
        </mc:Choice>
        <mc:Fallback xmlns="">
          <p:pic>
            <p:nvPicPr>
              <p:cNvPr id="95" name="Ink 94">
                <a:extLst>
                  <a:ext uri="{FF2B5EF4-FFF2-40B4-BE49-F238E27FC236}">
                    <a16:creationId xmlns:a16="http://schemas.microsoft.com/office/drawing/2014/main" id="{250EDD99-9980-8E4E-9337-3A21775992AF}"/>
                  </a:ext>
                </a:extLst>
              </p:cNvPr>
              <p:cNvPicPr/>
              <p:nvPr/>
            </p:nvPicPr>
            <p:blipFill>
              <a:blip r:embed="rId99"/>
              <a:stretch>
                <a:fillRect/>
              </a:stretch>
            </p:blipFill>
            <p:spPr>
              <a:xfrm>
                <a:off x="1807872" y="2357651"/>
                <a:ext cx="76680" cy="243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6" name="Ink 95">
                <a:extLst>
                  <a:ext uri="{FF2B5EF4-FFF2-40B4-BE49-F238E27FC236}">
                    <a16:creationId xmlns:a16="http://schemas.microsoft.com/office/drawing/2014/main" id="{D2E06599-C665-5D48-A294-C4BDD740762B}"/>
                  </a:ext>
                </a:extLst>
              </p14:cNvPr>
              <p14:cNvContentPartPr/>
              <p14:nvPr/>
            </p14:nvContentPartPr>
            <p14:xfrm>
              <a:off x="1850712" y="2341181"/>
              <a:ext cx="33480" cy="84960"/>
            </p14:xfrm>
          </p:contentPart>
        </mc:Choice>
        <mc:Fallback xmlns="">
          <p:pic>
            <p:nvPicPr>
              <p:cNvPr id="96" name="Ink 95">
                <a:extLst>
                  <a:ext uri="{FF2B5EF4-FFF2-40B4-BE49-F238E27FC236}">
                    <a16:creationId xmlns:a16="http://schemas.microsoft.com/office/drawing/2014/main" id="{D2E06599-C665-5D48-A294-C4BDD740762B}"/>
                  </a:ext>
                </a:extLst>
              </p:cNvPr>
              <p:cNvPicPr/>
              <p:nvPr/>
            </p:nvPicPr>
            <p:blipFill>
              <a:blip r:embed="rId101"/>
              <a:stretch>
                <a:fillRect/>
              </a:stretch>
            </p:blipFill>
            <p:spPr>
              <a:xfrm>
                <a:off x="1843152" y="2333621"/>
                <a:ext cx="486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7" name="Ink 96">
                <a:extLst>
                  <a:ext uri="{FF2B5EF4-FFF2-40B4-BE49-F238E27FC236}">
                    <a16:creationId xmlns:a16="http://schemas.microsoft.com/office/drawing/2014/main" id="{B9EBB29D-81B3-AD4B-9A61-88DBB45B286A}"/>
                  </a:ext>
                </a:extLst>
              </p14:cNvPr>
              <p14:cNvContentPartPr/>
              <p14:nvPr/>
            </p14:nvContentPartPr>
            <p14:xfrm>
              <a:off x="1905792" y="2360621"/>
              <a:ext cx="58680" cy="75600"/>
            </p14:xfrm>
          </p:contentPart>
        </mc:Choice>
        <mc:Fallback xmlns="">
          <p:pic>
            <p:nvPicPr>
              <p:cNvPr id="97" name="Ink 96">
                <a:extLst>
                  <a:ext uri="{FF2B5EF4-FFF2-40B4-BE49-F238E27FC236}">
                    <a16:creationId xmlns:a16="http://schemas.microsoft.com/office/drawing/2014/main" id="{B9EBB29D-81B3-AD4B-9A61-88DBB45B286A}"/>
                  </a:ext>
                </a:extLst>
              </p:cNvPr>
              <p:cNvPicPr/>
              <p:nvPr/>
            </p:nvPicPr>
            <p:blipFill>
              <a:blip r:embed="rId103"/>
              <a:stretch>
                <a:fillRect/>
              </a:stretch>
            </p:blipFill>
            <p:spPr>
              <a:xfrm>
                <a:off x="1898232" y="2353061"/>
                <a:ext cx="7380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8" name="Ink 97">
                <a:extLst>
                  <a:ext uri="{FF2B5EF4-FFF2-40B4-BE49-F238E27FC236}">
                    <a16:creationId xmlns:a16="http://schemas.microsoft.com/office/drawing/2014/main" id="{A973B180-08C6-0D45-8C9A-CA16BA647297}"/>
                  </a:ext>
                </a:extLst>
              </p14:cNvPr>
              <p14:cNvContentPartPr/>
              <p14:nvPr/>
            </p14:nvContentPartPr>
            <p14:xfrm>
              <a:off x="1990032" y="2362421"/>
              <a:ext cx="61560" cy="61560"/>
            </p14:xfrm>
          </p:contentPart>
        </mc:Choice>
        <mc:Fallback xmlns="">
          <p:pic>
            <p:nvPicPr>
              <p:cNvPr id="98" name="Ink 97">
                <a:extLst>
                  <a:ext uri="{FF2B5EF4-FFF2-40B4-BE49-F238E27FC236}">
                    <a16:creationId xmlns:a16="http://schemas.microsoft.com/office/drawing/2014/main" id="{A973B180-08C6-0D45-8C9A-CA16BA647297}"/>
                  </a:ext>
                </a:extLst>
              </p:cNvPr>
              <p:cNvPicPr/>
              <p:nvPr/>
            </p:nvPicPr>
            <p:blipFill>
              <a:blip r:embed="rId105"/>
              <a:stretch>
                <a:fillRect/>
              </a:stretch>
            </p:blipFill>
            <p:spPr>
              <a:xfrm>
                <a:off x="1982516" y="2354861"/>
                <a:ext cx="76592"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99" name="Ink 98">
                <a:extLst>
                  <a:ext uri="{FF2B5EF4-FFF2-40B4-BE49-F238E27FC236}">
                    <a16:creationId xmlns:a16="http://schemas.microsoft.com/office/drawing/2014/main" id="{6EA8BF1E-BD2F-F446-AE04-6A32267FF37C}"/>
                  </a:ext>
                </a:extLst>
              </p14:cNvPr>
              <p14:cNvContentPartPr/>
              <p14:nvPr/>
            </p14:nvContentPartPr>
            <p14:xfrm>
              <a:off x="2089032" y="2319941"/>
              <a:ext cx="45000" cy="87480"/>
            </p14:xfrm>
          </p:contentPart>
        </mc:Choice>
        <mc:Fallback xmlns="">
          <p:pic>
            <p:nvPicPr>
              <p:cNvPr id="99" name="Ink 98">
                <a:extLst>
                  <a:ext uri="{FF2B5EF4-FFF2-40B4-BE49-F238E27FC236}">
                    <a16:creationId xmlns:a16="http://schemas.microsoft.com/office/drawing/2014/main" id="{6EA8BF1E-BD2F-F446-AE04-6A32267FF37C}"/>
                  </a:ext>
                </a:extLst>
              </p:cNvPr>
              <p:cNvPicPr/>
              <p:nvPr/>
            </p:nvPicPr>
            <p:blipFill>
              <a:blip r:embed="rId107"/>
              <a:stretch>
                <a:fillRect/>
              </a:stretch>
            </p:blipFill>
            <p:spPr>
              <a:xfrm>
                <a:off x="2081532" y="2312381"/>
                <a:ext cx="6000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0" name="Ink 99">
                <a:extLst>
                  <a:ext uri="{FF2B5EF4-FFF2-40B4-BE49-F238E27FC236}">
                    <a16:creationId xmlns:a16="http://schemas.microsoft.com/office/drawing/2014/main" id="{66AB4D30-5EA2-1546-A8D2-B47F312A43D0}"/>
                  </a:ext>
                </a:extLst>
              </p14:cNvPr>
              <p14:cNvContentPartPr/>
              <p14:nvPr/>
            </p14:nvContentPartPr>
            <p14:xfrm>
              <a:off x="2058792" y="2327141"/>
              <a:ext cx="47160" cy="33480"/>
            </p14:xfrm>
          </p:contentPart>
        </mc:Choice>
        <mc:Fallback xmlns="">
          <p:pic>
            <p:nvPicPr>
              <p:cNvPr id="100" name="Ink 99">
                <a:extLst>
                  <a:ext uri="{FF2B5EF4-FFF2-40B4-BE49-F238E27FC236}">
                    <a16:creationId xmlns:a16="http://schemas.microsoft.com/office/drawing/2014/main" id="{66AB4D30-5EA2-1546-A8D2-B47F312A43D0}"/>
                  </a:ext>
                </a:extLst>
              </p:cNvPr>
              <p:cNvPicPr/>
              <p:nvPr/>
            </p:nvPicPr>
            <p:blipFill>
              <a:blip r:embed="rId109"/>
              <a:stretch>
                <a:fillRect/>
              </a:stretch>
            </p:blipFill>
            <p:spPr>
              <a:xfrm>
                <a:off x="2051232" y="2319499"/>
                <a:ext cx="62280" cy="48764"/>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02" name="Ink 101">
                <a:extLst>
                  <a:ext uri="{FF2B5EF4-FFF2-40B4-BE49-F238E27FC236}">
                    <a16:creationId xmlns:a16="http://schemas.microsoft.com/office/drawing/2014/main" id="{C6C188FA-C6E1-3C46-A80A-66FD7C73CDE0}"/>
                  </a:ext>
                </a:extLst>
              </p14:cNvPr>
              <p14:cNvContentPartPr/>
              <p14:nvPr/>
            </p14:nvContentPartPr>
            <p14:xfrm>
              <a:off x="2084352" y="2308421"/>
              <a:ext cx="68760" cy="40320"/>
            </p14:xfrm>
          </p:contentPart>
        </mc:Choice>
        <mc:Fallback xmlns="">
          <p:pic>
            <p:nvPicPr>
              <p:cNvPr id="102" name="Ink 101">
                <a:extLst>
                  <a:ext uri="{FF2B5EF4-FFF2-40B4-BE49-F238E27FC236}">
                    <a16:creationId xmlns:a16="http://schemas.microsoft.com/office/drawing/2014/main" id="{C6C188FA-C6E1-3C46-A80A-66FD7C73CDE0}"/>
                  </a:ext>
                </a:extLst>
              </p:cNvPr>
              <p:cNvPicPr/>
              <p:nvPr/>
            </p:nvPicPr>
            <p:blipFill>
              <a:blip r:embed="rId111"/>
              <a:stretch>
                <a:fillRect/>
              </a:stretch>
            </p:blipFill>
            <p:spPr>
              <a:xfrm>
                <a:off x="2076792" y="2300928"/>
                <a:ext cx="83880" cy="55306"/>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03" name="Ink 102">
                <a:extLst>
                  <a:ext uri="{FF2B5EF4-FFF2-40B4-BE49-F238E27FC236}">
                    <a16:creationId xmlns:a16="http://schemas.microsoft.com/office/drawing/2014/main" id="{0DD536F9-1985-2642-8881-DB459F350442}"/>
                  </a:ext>
                </a:extLst>
              </p14:cNvPr>
              <p14:cNvContentPartPr/>
              <p14:nvPr/>
            </p14:nvContentPartPr>
            <p14:xfrm>
              <a:off x="2093712" y="2287181"/>
              <a:ext cx="21600" cy="61560"/>
            </p14:xfrm>
          </p:contentPart>
        </mc:Choice>
        <mc:Fallback xmlns="">
          <p:pic>
            <p:nvPicPr>
              <p:cNvPr id="103" name="Ink 102">
                <a:extLst>
                  <a:ext uri="{FF2B5EF4-FFF2-40B4-BE49-F238E27FC236}">
                    <a16:creationId xmlns:a16="http://schemas.microsoft.com/office/drawing/2014/main" id="{0DD536F9-1985-2642-8881-DB459F350442}"/>
                  </a:ext>
                </a:extLst>
              </p:cNvPr>
              <p:cNvPicPr/>
              <p:nvPr/>
            </p:nvPicPr>
            <p:blipFill>
              <a:blip r:embed="rId113"/>
              <a:stretch>
                <a:fillRect/>
              </a:stretch>
            </p:blipFill>
            <p:spPr>
              <a:xfrm>
                <a:off x="2086024" y="2279665"/>
                <a:ext cx="36976" cy="76592"/>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08" name="Ink 107">
                <a:extLst>
                  <a:ext uri="{FF2B5EF4-FFF2-40B4-BE49-F238E27FC236}">
                    <a16:creationId xmlns:a16="http://schemas.microsoft.com/office/drawing/2014/main" id="{227E6F25-DDFF-3745-B402-13E5EDBF783A}"/>
                  </a:ext>
                </a:extLst>
              </p14:cNvPr>
              <p14:cNvContentPartPr/>
              <p14:nvPr/>
            </p14:nvContentPartPr>
            <p14:xfrm>
              <a:off x="2236632" y="2320301"/>
              <a:ext cx="62280" cy="80280"/>
            </p14:xfrm>
          </p:contentPart>
        </mc:Choice>
        <mc:Fallback xmlns="">
          <p:pic>
            <p:nvPicPr>
              <p:cNvPr id="108" name="Ink 107">
                <a:extLst>
                  <a:ext uri="{FF2B5EF4-FFF2-40B4-BE49-F238E27FC236}">
                    <a16:creationId xmlns:a16="http://schemas.microsoft.com/office/drawing/2014/main" id="{227E6F25-DDFF-3745-B402-13E5EDBF783A}"/>
                  </a:ext>
                </a:extLst>
              </p:cNvPr>
              <p:cNvPicPr/>
              <p:nvPr/>
            </p:nvPicPr>
            <p:blipFill>
              <a:blip r:embed="rId115"/>
              <a:stretch>
                <a:fillRect/>
              </a:stretch>
            </p:blipFill>
            <p:spPr>
              <a:xfrm>
                <a:off x="2229115" y="2312741"/>
                <a:ext cx="77313"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09" name="Ink 108">
                <a:extLst>
                  <a:ext uri="{FF2B5EF4-FFF2-40B4-BE49-F238E27FC236}">
                    <a16:creationId xmlns:a16="http://schemas.microsoft.com/office/drawing/2014/main" id="{A464DCCB-00B9-5F41-85C2-C0636DE3FF58}"/>
                  </a:ext>
                </a:extLst>
              </p14:cNvPr>
              <p14:cNvContentPartPr/>
              <p14:nvPr/>
            </p14:nvContentPartPr>
            <p14:xfrm>
              <a:off x="2312952" y="2329661"/>
              <a:ext cx="73440" cy="26280"/>
            </p14:xfrm>
          </p:contentPart>
        </mc:Choice>
        <mc:Fallback xmlns="">
          <p:pic>
            <p:nvPicPr>
              <p:cNvPr id="109" name="Ink 108">
                <a:extLst>
                  <a:ext uri="{FF2B5EF4-FFF2-40B4-BE49-F238E27FC236}">
                    <a16:creationId xmlns:a16="http://schemas.microsoft.com/office/drawing/2014/main" id="{A464DCCB-00B9-5F41-85C2-C0636DE3FF58}"/>
                  </a:ext>
                </a:extLst>
              </p:cNvPr>
              <p:cNvPicPr/>
              <p:nvPr/>
            </p:nvPicPr>
            <p:blipFill>
              <a:blip r:embed="rId117"/>
              <a:stretch>
                <a:fillRect/>
              </a:stretch>
            </p:blipFill>
            <p:spPr>
              <a:xfrm>
                <a:off x="2305392" y="2322101"/>
                <a:ext cx="8856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0" name="Ink 109">
                <a:extLst>
                  <a:ext uri="{FF2B5EF4-FFF2-40B4-BE49-F238E27FC236}">
                    <a16:creationId xmlns:a16="http://schemas.microsoft.com/office/drawing/2014/main" id="{43073F45-68DA-CC47-9D82-4DCA9AF7E509}"/>
                  </a:ext>
                </a:extLst>
              </p14:cNvPr>
              <p14:cNvContentPartPr/>
              <p14:nvPr/>
            </p14:nvContentPartPr>
            <p14:xfrm>
              <a:off x="2350752" y="2308421"/>
              <a:ext cx="30960" cy="90000"/>
            </p14:xfrm>
          </p:contentPart>
        </mc:Choice>
        <mc:Fallback xmlns="">
          <p:pic>
            <p:nvPicPr>
              <p:cNvPr id="110" name="Ink 109">
                <a:extLst>
                  <a:ext uri="{FF2B5EF4-FFF2-40B4-BE49-F238E27FC236}">
                    <a16:creationId xmlns:a16="http://schemas.microsoft.com/office/drawing/2014/main" id="{43073F45-68DA-CC47-9D82-4DCA9AF7E509}"/>
                  </a:ext>
                </a:extLst>
              </p:cNvPr>
              <p:cNvPicPr/>
              <p:nvPr/>
            </p:nvPicPr>
            <p:blipFill>
              <a:blip r:embed="rId119"/>
              <a:stretch>
                <a:fillRect/>
              </a:stretch>
            </p:blipFill>
            <p:spPr>
              <a:xfrm>
                <a:off x="2343279" y="2300861"/>
                <a:ext cx="45906"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1" name="Ink 110">
                <a:extLst>
                  <a:ext uri="{FF2B5EF4-FFF2-40B4-BE49-F238E27FC236}">
                    <a16:creationId xmlns:a16="http://schemas.microsoft.com/office/drawing/2014/main" id="{5F8A4DC6-EFDC-2044-9846-AE4494AA7DC2}"/>
                  </a:ext>
                </a:extLst>
              </p14:cNvPr>
              <p14:cNvContentPartPr/>
              <p14:nvPr/>
            </p14:nvContentPartPr>
            <p14:xfrm>
              <a:off x="2395392" y="2334341"/>
              <a:ext cx="47520" cy="56520"/>
            </p14:xfrm>
          </p:contentPart>
        </mc:Choice>
        <mc:Fallback xmlns="">
          <p:pic>
            <p:nvPicPr>
              <p:cNvPr id="111" name="Ink 110">
                <a:extLst>
                  <a:ext uri="{FF2B5EF4-FFF2-40B4-BE49-F238E27FC236}">
                    <a16:creationId xmlns:a16="http://schemas.microsoft.com/office/drawing/2014/main" id="{5F8A4DC6-EFDC-2044-9846-AE4494AA7DC2}"/>
                  </a:ext>
                </a:extLst>
              </p:cNvPr>
              <p:cNvPicPr/>
              <p:nvPr/>
            </p:nvPicPr>
            <p:blipFill>
              <a:blip r:embed="rId121"/>
              <a:stretch>
                <a:fillRect/>
              </a:stretch>
            </p:blipFill>
            <p:spPr>
              <a:xfrm>
                <a:off x="2387832" y="2326781"/>
                <a:ext cx="6264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2" name="Ink 111">
                <a:extLst>
                  <a:ext uri="{FF2B5EF4-FFF2-40B4-BE49-F238E27FC236}">
                    <a16:creationId xmlns:a16="http://schemas.microsoft.com/office/drawing/2014/main" id="{0B81CFB1-5604-2446-847F-7994A64FE763}"/>
                  </a:ext>
                </a:extLst>
              </p14:cNvPr>
              <p14:cNvContentPartPr/>
              <p14:nvPr/>
            </p14:nvContentPartPr>
            <p14:xfrm>
              <a:off x="2494752" y="2296541"/>
              <a:ext cx="38160" cy="85320"/>
            </p14:xfrm>
          </p:contentPart>
        </mc:Choice>
        <mc:Fallback xmlns="">
          <p:pic>
            <p:nvPicPr>
              <p:cNvPr id="112" name="Ink 111">
                <a:extLst>
                  <a:ext uri="{FF2B5EF4-FFF2-40B4-BE49-F238E27FC236}">
                    <a16:creationId xmlns:a16="http://schemas.microsoft.com/office/drawing/2014/main" id="{0B81CFB1-5604-2446-847F-7994A64FE763}"/>
                  </a:ext>
                </a:extLst>
              </p:cNvPr>
              <p:cNvPicPr/>
              <p:nvPr/>
            </p:nvPicPr>
            <p:blipFill>
              <a:blip r:embed="rId123"/>
              <a:stretch>
                <a:fillRect/>
              </a:stretch>
            </p:blipFill>
            <p:spPr>
              <a:xfrm>
                <a:off x="2487192" y="2288981"/>
                <a:ext cx="532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13" name="Ink 112">
                <a:extLst>
                  <a:ext uri="{FF2B5EF4-FFF2-40B4-BE49-F238E27FC236}">
                    <a16:creationId xmlns:a16="http://schemas.microsoft.com/office/drawing/2014/main" id="{B90A60ED-5907-F742-9247-DB0D19286ECE}"/>
                  </a:ext>
                </a:extLst>
              </p14:cNvPr>
              <p14:cNvContentPartPr/>
              <p14:nvPr/>
            </p14:nvContentPartPr>
            <p14:xfrm>
              <a:off x="2452272" y="2305901"/>
              <a:ext cx="64080" cy="38160"/>
            </p14:xfrm>
          </p:contentPart>
        </mc:Choice>
        <mc:Fallback xmlns="">
          <p:pic>
            <p:nvPicPr>
              <p:cNvPr id="113" name="Ink 112">
                <a:extLst>
                  <a:ext uri="{FF2B5EF4-FFF2-40B4-BE49-F238E27FC236}">
                    <a16:creationId xmlns:a16="http://schemas.microsoft.com/office/drawing/2014/main" id="{B90A60ED-5907-F742-9247-DB0D19286ECE}"/>
                  </a:ext>
                </a:extLst>
              </p:cNvPr>
              <p:cNvPicPr/>
              <p:nvPr/>
            </p:nvPicPr>
            <p:blipFill>
              <a:blip r:embed="rId125"/>
              <a:stretch>
                <a:fillRect/>
              </a:stretch>
            </p:blipFill>
            <p:spPr>
              <a:xfrm>
                <a:off x="2444712" y="2298269"/>
                <a:ext cx="79200" cy="53424"/>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14" name="Ink 113">
                <a:extLst>
                  <a:ext uri="{FF2B5EF4-FFF2-40B4-BE49-F238E27FC236}">
                    <a16:creationId xmlns:a16="http://schemas.microsoft.com/office/drawing/2014/main" id="{C5969925-D286-B849-AC87-C15FE6144507}"/>
                  </a:ext>
                </a:extLst>
              </p14:cNvPr>
              <p14:cNvContentPartPr/>
              <p14:nvPr/>
            </p14:nvContentPartPr>
            <p14:xfrm>
              <a:off x="2566032" y="2305901"/>
              <a:ext cx="89280" cy="84960"/>
            </p14:xfrm>
          </p:contentPart>
        </mc:Choice>
        <mc:Fallback xmlns="">
          <p:pic>
            <p:nvPicPr>
              <p:cNvPr id="114" name="Ink 113">
                <a:extLst>
                  <a:ext uri="{FF2B5EF4-FFF2-40B4-BE49-F238E27FC236}">
                    <a16:creationId xmlns:a16="http://schemas.microsoft.com/office/drawing/2014/main" id="{C5969925-D286-B849-AC87-C15FE6144507}"/>
                  </a:ext>
                </a:extLst>
              </p:cNvPr>
              <p:cNvPicPr/>
              <p:nvPr/>
            </p:nvPicPr>
            <p:blipFill>
              <a:blip r:embed="rId127"/>
              <a:stretch>
                <a:fillRect/>
              </a:stretch>
            </p:blipFill>
            <p:spPr>
              <a:xfrm>
                <a:off x="2558472" y="2298341"/>
                <a:ext cx="104400" cy="100080"/>
              </a:xfrm>
              <a:prstGeom prst="rect">
                <a:avLst/>
              </a:prstGeom>
            </p:spPr>
          </p:pic>
        </mc:Fallback>
      </mc:AlternateContent>
      <p:grpSp>
        <p:nvGrpSpPr>
          <p:cNvPr id="119" name="Group 118">
            <a:extLst>
              <a:ext uri="{FF2B5EF4-FFF2-40B4-BE49-F238E27FC236}">
                <a16:creationId xmlns:a16="http://schemas.microsoft.com/office/drawing/2014/main" id="{F0B35B43-3C13-DA44-80C3-EF06DECFA02C}"/>
              </a:ext>
            </a:extLst>
          </p:cNvPr>
          <p:cNvGrpSpPr/>
          <p:nvPr/>
        </p:nvGrpSpPr>
        <p:grpSpPr>
          <a:xfrm>
            <a:off x="2535432" y="1829621"/>
            <a:ext cx="1834200" cy="370440"/>
            <a:chOff x="2535432" y="1829621"/>
            <a:chExt cx="1834200" cy="370440"/>
          </a:xfrm>
        </p:grpSpPr>
        <mc:AlternateContent xmlns:mc="http://schemas.openxmlformats.org/markup-compatibility/2006" xmlns:p14="http://schemas.microsoft.com/office/powerpoint/2010/main">
          <mc:Choice Requires="p14">
            <p:contentPart p14:bwMode="auto" r:id="rId128">
              <p14:nvContentPartPr>
                <p14:cNvPr id="87" name="Ink 86">
                  <a:extLst>
                    <a:ext uri="{FF2B5EF4-FFF2-40B4-BE49-F238E27FC236}">
                      <a16:creationId xmlns:a16="http://schemas.microsoft.com/office/drawing/2014/main" id="{917B60A1-37B1-E540-86C4-8485A10185C0}"/>
                    </a:ext>
                  </a:extLst>
                </p14:cNvPr>
                <p14:cNvContentPartPr/>
                <p14:nvPr/>
              </p14:nvContentPartPr>
              <p14:xfrm>
                <a:off x="2694912" y="1912061"/>
                <a:ext cx="162360" cy="181440"/>
              </p14:xfrm>
            </p:contentPart>
          </mc:Choice>
          <mc:Fallback xmlns="">
            <p:pic>
              <p:nvPicPr>
                <p:cNvPr id="87" name="Ink 86">
                  <a:extLst>
                    <a:ext uri="{FF2B5EF4-FFF2-40B4-BE49-F238E27FC236}">
                      <a16:creationId xmlns:a16="http://schemas.microsoft.com/office/drawing/2014/main" id="{917B60A1-37B1-E540-86C4-8485A10185C0}"/>
                    </a:ext>
                  </a:extLst>
                </p:cNvPr>
                <p:cNvPicPr/>
                <p:nvPr/>
              </p:nvPicPr>
              <p:blipFill>
                <a:blip r:embed="rId129"/>
                <a:stretch>
                  <a:fillRect/>
                </a:stretch>
              </p:blipFill>
              <p:spPr>
                <a:xfrm>
                  <a:off x="2687352" y="1904501"/>
                  <a:ext cx="17748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8" name="Ink 87">
                  <a:extLst>
                    <a:ext uri="{FF2B5EF4-FFF2-40B4-BE49-F238E27FC236}">
                      <a16:creationId xmlns:a16="http://schemas.microsoft.com/office/drawing/2014/main" id="{A251617A-2A46-B64C-A912-3A9CC34DFCD5}"/>
                    </a:ext>
                  </a:extLst>
                </p14:cNvPr>
                <p14:cNvContentPartPr/>
                <p14:nvPr/>
              </p14:nvContentPartPr>
              <p14:xfrm>
                <a:off x="2535432" y="1829621"/>
                <a:ext cx="417600" cy="370440"/>
              </p14:xfrm>
            </p:contentPart>
          </mc:Choice>
          <mc:Fallback xmlns="">
            <p:pic>
              <p:nvPicPr>
                <p:cNvPr id="88" name="Ink 87">
                  <a:extLst>
                    <a:ext uri="{FF2B5EF4-FFF2-40B4-BE49-F238E27FC236}">
                      <a16:creationId xmlns:a16="http://schemas.microsoft.com/office/drawing/2014/main" id="{A251617A-2A46-B64C-A912-3A9CC34DFCD5}"/>
                    </a:ext>
                  </a:extLst>
                </p:cNvPr>
                <p:cNvPicPr/>
                <p:nvPr/>
              </p:nvPicPr>
              <p:blipFill>
                <a:blip r:embed="rId131"/>
                <a:stretch>
                  <a:fillRect/>
                </a:stretch>
              </p:blipFill>
              <p:spPr>
                <a:xfrm>
                  <a:off x="2527872" y="1822061"/>
                  <a:ext cx="43272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6" name="Ink 115">
                  <a:extLst>
                    <a:ext uri="{FF2B5EF4-FFF2-40B4-BE49-F238E27FC236}">
                      <a16:creationId xmlns:a16="http://schemas.microsoft.com/office/drawing/2014/main" id="{5029D585-895B-EC48-B7D9-D29FF1884F9E}"/>
                    </a:ext>
                  </a:extLst>
                </p14:cNvPr>
                <p14:cNvContentPartPr/>
                <p14:nvPr/>
              </p14:nvContentPartPr>
              <p14:xfrm>
                <a:off x="2989752" y="2039501"/>
                <a:ext cx="1364400" cy="19080"/>
              </p14:xfrm>
            </p:contentPart>
          </mc:Choice>
          <mc:Fallback xmlns="">
            <p:pic>
              <p:nvPicPr>
                <p:cNvPr id="116" name="Ink 115">
                  <a:extLst>
                    <a:ext uri="{FF2B5EF4-FFF2-40B4-BE49-F238E27FC236}">
                      <a16:creationId xmlns:a16="http://schemas.microsoft.com/office/drawing/2014/main" id="{5029D585-895B-EC48-B7D9-D29FF1884F9E}"/>
                    </a:ext>
                  </a:extLst>
                </p:cNvPr>
                <p:cNvPicPr/>
                <p:nvPr/>
              </p:nvPicPr>
              <p:blipFill>
                <a:blip r:embed="rId133"/>
                <a:stretch>
                  <a:fillRect/>
                </a:stretch>
              </p:blipFill>
              <p:spPr>
                <a:xfrm>
                  <a:off x="2982190" y="2032081"/>
                  <a:ext cx="1379524" cy="339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18" name="Ink 117">
                  <a:extLst>
                    <a:ext uri="{FF2B5EF4-FFF2-40B4-BE49-F238E27FC236}">
                      <a16:creationId xmlns:a16="http://schemas.microsoft.com/office/drawing/2014/main" id="{372BD9E7-B26C-A045-9F42-CBF10A562771}"/>
                    </a:ext>
                  </a:extLst>
                </p14:cNvPr>
                <p14:cNvContentPartPr/>
                <p14:nvPr/>
              </p14:nvContentPartPr>
              <p14:xfrm>
                <a:off x="4265592" y="2006381"/>
                <a:ext cx="104040" cy="125280"/>
              </p14:xfrm>
            </p:contentPart>
          </mc:Choice>
          <mc:Fallback xmlns="">
            <p:pic>
              <p:nvPicPr>
                <p:cNvPr id="118" name="Ink 117">
                  <a:extLst>
                    <a:ext uri="{FF2B5EF4-FFF2-40B4-BE49-F238E27FC236}">
                      <a16:creationId xmlns:a16="http://schemas.microsoft.com/office/drawing/2014/main" id="{372BD9E7-B26C-A045-9F42-CBF10A562771}"/>
                    </a:ext>
                  </a:extLst>
                </p:cNvPr>
                <p:cNvPicPr/>
                <p:nvPr/>
              </p:nvPicPr>
              <p:blipFill>
                <a:blip r:embed="rId135"/>
                <a:stretch>
                  <a:fillRect/>
                </a:stretch>
              </p:blipFill>
              <p:spPr>
                <a:xfrm>
                  <a:off x="4258032" y="1998821"/>
                  <a:ext cx="119160" cy="140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6">
            <p14:nvContentPartPr>
              <p14:cNvPr id="120" name="Ink 119">
                <a:extLst>
                  <a:ext uri="{FF2B5EF4-FFF2-40B4-BE49-F238E27FC236}">
                    <a16:creationId xmlns:a16="http://schemas.microsoft.com/office/drawing/2014/main" id="{74D43FC1-DCD5-E445-94DD-A05614089E14}"/>
                  </a:ext>
                </a:extLst>
              </p14:cNvPr>
              <p14:cNvContentPartPr/>
              <p14:nvPr/>
            </p14:nvContentPartPr>
            <p14:xfrm>
              <a:off x="4513190" y="1972836"/>
              <a:ext cx="168480" cy="150120"/>
            </p14:xfrm>
          </p:contentPart>
        </mc:Choice>
        <mc:Fallback xmlns="">
          <p:pic>
            <p:nvPicPr>
              <p:cNvPr id="120" name="Ink 119">
                <a:extLst>
                  <a:ext uri="{FF2B5EF4-FFF2-40B4-BE49-F238E27FC236}">
                    <a16:creationId xmlns:a16="http://schemas.microsoft.com/office/drawing/2014/main" id="{74D43FC1-DCD5-E445-94DD-A05614089E14}"/>
                  </a:ext>
                </a:extLst>
              </p:cNvPr>
              <p:cNvPicPr/>
              <p:nvPr/>
            </p:nvPicPr>
            <p:blipFill>
              <a:blip r:embed="rId137"/>
              <a:stretch>
                <a:fillRect/>
              </a:stretch>
            </p:blipFill>
            <p:spPr>
              <a:xfrm>
                <a:off x="4505630" y="1965276"/>
                <a:ext cx="183600" cy="165240"/>
              </a:xfrm>
              <a:prstGeom prst="rect">
                <a:avLst/>
              </a:prstGeom>
            </p:spPr>
          </p:pic>
        </mc:Fallback>
      </mc:AlternateContent>
      <p:grpSp>
        <p:nvGrpSpPr>
          <p:cNvPr id="132" name="Group 131">
            <a:extLst>
              <a:ext uri="{FF2B5EF4-FFF2-40B4-BE49-F238E27FC236}">
                <a16:creationId xmlns:a16="http://schemas.microsoft.com/office/drawing/2014/main" id="{A7E83BEE-2355-6842-981D-A8F975C99953}"/>
              </a:ext>
            </a:extLst>
          </p:cNvPr>
          <p:cNvGrpSpPr/>
          <p:nvPr/>
        </p:nvGrpSpPr>
        <p:grpSpPr>
          <a:xfrm>
            <a:off x="4634510" y="1779876"/>
            <a:ext cx="1613520" cy="545760"/>
            <a:chOff x="4634510" y="1779876"/>
            <a:chExt cx="1613520" cy="545760"/>
          </a:xfrm>
        </p:grpSpPr>
        <mc:AlternateContent xmlns:mc="http://schemas.openxmlformats.org/markup-compatibility/2006" xmlns:p14="http://schemas.microsoft.com/office/powerpoint/2010/main">
          <mc:Choice Requires="p14">
            <p:contentPart p14:bwMode="auto" r:id="rId138">
              <p14:nvContentPartPr>
                <p14:cNvPr id="121" name="Ink 120">
                  <a:extLst>
                    <a:ext uri="{FF2B5EF4-FFF2-40B4-BE49-F238E27FC236}">
                      <a16:creationId xmlns:a16="http://schemas.microsoft.com/office/drawing/2014/main" id="{75689EED-A7E1-AF4E-8CAD-B12B18D6DFB8}"/>
                    </a:ext>
                  </a:extLst>
                </p14:cNvPr>
                <p14:cNvContentPartPr/>
                <p14:nvPr/>
              </p14:nvContentPartPr>
              <p14:xfrm>
                <a:off x="4634510" y="2113596"/>
                <a:ext cx="802080" cy="119880"/>
              </p14:xfrm>
            </p:contentPart>
          </mc:Choice>
          <mc:Fallback xmlns="">
            <p:pic>
              <p:nvPicPr>
                <p:cNvPr id="121" name="Ink 120">
                  <a:extLst>
                    <a:ext uri="{FF2B5EF4-FFF2-40B4-BE49-F238E27FC236}">
                      <a16:creationId xmlns:a16="http://schemas.microsoft.com/office/drawing/2014/main" id="{75689EED-A7E1-AF4E-8CAD-B12B18D6DFB8}"/>
                    </a:ext>
                  </a:extLst>
                </p:cNvPr>
                <p:cNvPicPr/>
                <p:nvPr/>
              </p:nvPicPr>
              <p:blipFill>
                <a:blip r:embed="rId139"/>
                <a:stretch>
                  <a:fillRect/>
                </a:stretch>
              </p:blipFill>
              <p:spPr>
                <a:xfrm>
                  <a:off x="4626953" y="2106036"/>
                  <a:ext cx="817193"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22" name="Ink 121">
                  <a:extLst>
                    <a:ext uri="{FF2B5EF4-FFF2-40B4-BE49-F238E27FC236}">
                      <a16:creationId xmlns:a16="http://schemas.microsoft.com/office/drawing/2014/main" id="{CDE70D26-A239-EF43-8D7A-272508FC0751}"/>
                    </a:ext>
                  </a:extLst>
                </p14:cNvPr>
                <p14:cNvContentPartPr/>
                <p14:nvPr/>
              </p14:nvContentPartPr>
              <p14:xfrm>
                <a:off x="5431550" y="2099556"/>
                <a:ext cx="216360" cy="226080"/>
              </p14:xfrm>
            </p:contentPart>
          </mc:Choice>
          <mc:Fallback xmlns="">
            <p:pic>
              <p:nvPicPr>
                <p:cNvPr id="122" name="Ink 121">
                  <a:extLst>
                    <a:ext uri="{FF2B5EF4-FFF2-40B4-BE49-F238E27FC236}">
                      <a16:creationId xmlns:a16="http://schemas.microsoft.com/office/drawing/2014/main" id="{CDE70D26-A239-EF43-8D7A-272508FC0751}"/>
                    </a:ext>
                  </a:extLst>
                </p:cNvPr>
                <p:cNvPicPr/>
                <p:nvPr/>
              </p:nvPicPr>
              <p:blipFill>
                <a:blip r:embed="rId141"/>
                <a:stretch>
                  <a:fillRect/>
                </a:stretch>
              </p:blipFill>
              <p:spPr>
                <a:xfrm>
                  <a:off x="5423990" y="2091996"/>
                  <a:ext cx="23148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24" name="Ink 123">
                  <a:extLst>
                    <a:ext uri="{FF2B5EF4-FFF2-40B4-BE49-F238E27FC236}">
                      <a16:creationId xmlns:a16="http://schemas.microsoft.com/office/drawing/2014/main" id="{1E376106-0463-3344-9558-57E50371EDB6}"/>
                    </a:ext>
                  </a:extLst>
                </p14:cNvPr>
                <p14:cNvContentPartPr/>
                <p14:nvPr/>
              </p14:nvContentPartPr>
              <p14:xfrm>
                <a:off x="5485550" y="2188836"/>
                <a:ext cx="97560" cy="80280"/>
              </p14:xfrm>
            </p:contentPart>
          </mc:Choice>
          <mc:Fallback xmlns="">
            <p:pic>
              <p:nvPicPr>
                <p:cNvPr id="124" name="Ink 123">
                  <a:extLst>
                    <a:ext uri="{FF2B5EF4-FFF2-40B4-BE49-F238E27FC236}">
                      <a16:creationId xmlns:a16="http://schemas.microsoft.com/office/drawing/2014/main" id="{1E376106-0463-3344-9558-57E50371EDB6}"/>
                    </a:ext>
                  </a:extLst>
                </p:cNvPr>
                <p:cNvPicPr/>
                <p:nvPr/>
              </p:nvPicPr>
              <p:blipFill>
                <a:blip r:embed="rId143"/>
                <a:stretch>
                  <a:fillRect/>
                </a:stretch>
              </p:blipFill>
              <p:spPr>
                <a:xfrm>
                  <a:off x="5477990" y="2181276"/>
                  <a:ext cx="11268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26" name="Ink 125">
                  <a:extLst>
                    <a:ext uri="{FF2B5EF4-FFF2-40B4-BE49-F238E27FC236}">
                      <a16:creationId xmlns:a16="http://schemas.microsoft.com/office/drawing/2014/main" id="{8C471EF3-912C-7B41-ABBE-479934056A89}"/>
                    </a:ext>
                  </a:extLst>
                </p14:cNvPr>
                <p14:cNvContentPartPr/>
                <p14:nvPr/>
              </p14:nvContentPartPr>
              <p14:xfrm>
                <a:off x="6069110" y="2026836"/>
                <a:ext cx="112680" cy="128520"/>
              </p14:xfrm>
            </p:contentPart>
          </mc:Choice>
          <mc:Fallback xmlns="">
            <p:pic>
              <p:nvPicPr>
                <p:cNvPr id="126" name="Ink 125">
                  <a:extLst>
                    <a:ext uri="{FF2B5EF4-FFF2-40B4-BE49-F238E27FC236}">
                      <a16:creationId xmlns:a16="http://schemas.microsoft.com/office/drawing/2014/main" id="{8C471EF3-912C-7B41-ABBE-479934056A89}"/>
                    </a:ext>
                  </a:extLst>
                </p:cNvPr>
                <p:cNvPicPr/>
                <p:nvPr/>
              </p:nvPicPr>
              <p:blipFill>
                <a:blip r:embed="rId145"/>
                <a:stretch>
                  <a:fillRect/>
                </a:stretch>
              </p:blipFill>
              <p:spPr>
                <a:xfrm>
                  <a:off x="6061550" y="2019297"/>
                  <a:ext cx="127800" cy="143598"/>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27" name="Ink 126">
                  <a:extLst>
                    <a:ext uri="{FF2B5EF4-FFF2-40B4-BE49-F238E27FC236}">
                      <a16:creationId xmlns:a16="http://schemas.microsoft.com/office/drawing/2014/main" id="{C39E87F4-BEDA-6746-916E-B5AAA23836CC}"/>
                    </a:ext>
                  </a:extLst>
                </p14:cNvPr>
                <p14:cNvContentPartPr/>
                <p14:nvPr/>
              </p14:nvContentPartPr>
              <p14:xfrm>
                <a:off x="5997470" y="1970676"/>
                <a:ext cx="250560" cy="246240"/>
              </p14:xfrm>
            </p:contentPart>
          </mc:Choice>
          <mc:Fallback xmlns="">
            <p:pic>
              <p:nvPicPr>
                <p:cNvPr id="127" name="Ink 126">
                  <a:extLst>
                    <a:ext uri="{FF2B5EF4-FFF2-40B4-BE49-F238E27FC236}">
                      <a16:creationId xmlns:a16="http://schemas.microsoft.com/office/drawing/2014/main" id="{C39E87F4-BEDA-6746-916E-B5AAA23836CC}"/>
                    </a:ext>
                  </a:extLst>
                </p:cNvPr>
                <p:cNvPicPr/>
                <p:nvPr/>
              </p:nvPicPr>
              <p:blipFill>
                <a:blip r:embed="rId147"/>
                <a:stretch>
                  <a:fillRect/>
                </a:stretch>
              </p:blipFill>
              <p:spPr>
                <a:xfrm>
                  <a:off x="5989910" y="1963116"/>
                  <a:ext cx="26568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9" name="Ink 128">
                  <a:extLst>
                    <a:ext uri="{FF2B5EF4-FFF2-40B4-BE49-F238E27FC236}">
                      <a16:creationId xmlns:a16="http://schemas.microsoft.com/office/drawing/2014/main" id="{22A0C8C8-8A89-524E-B56B-9F145001324B}"/>
                    </a:ext>
                  </a:extLst>
                </p14:cNvPr>
                <p14:cNvContentPartPr/>
                <p14:nvPr/>
              </p14:nvContentPartPr>
              <p14:xfrm>
                <a:off x="4740350" y="1779876"/>
                <a:ext cx="1300680" cy="244800"/>
              </p14:xfrm>
            </p:contentPart>
          </mc:Choice>
          <mc:Fallback xmlns="">
            <p:pic>
              <p:nvPicPr>
                <p:cNvPr id="129" name="Ink 128">
                  <a:extLst>
                    <a:ext uri="{FF2B5EF4-FFF2-40B4-BE49-F238E27FC236}">
                      <a16:creationId xmlns:a16="http://schemas.microsoft.com/office/drawing/2014/main" id="{22A0C8C8-8A89-524E-B56B-9F145001324B}"/>
                    </a:ext>
                  </a:extLst>
                </p:cNvPr>
                <p:cNvPicPr/>
                <p:nvPr/>
              </p:nvPicPr>
              <p:blipFill>
                <a:blip r:embed="rId149"/>
                <a:stretch>
                  <a:fillRect/>
                </a:stretch>
              </p:blipFill>
              <p:spPr>
                <a:xfrm>
                  <a:off x="4732790" y="1772327"/>
                  <a:ext cx="1315800" cy="259898"/>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30" name="Ink 129">
                  <a:extLst>
                    <a:ext uri="{FF2B5EF4-FFF2-40B4-BE49-F238E27FC236}">
                      <a16:creationId xmlns:a16="http://schemas.microsoft.com/office/drawing/2014/main" id="{279C88E9-B68C-DA4A-AA66-A78068FACB00}"/>
                    </a:ext>
                  </a:extLst>
                </p14:cNvPr>
                <p14:cNvContentPartPr/>
                <p14:nvPr/>
              </p14:nvContentPartPr>
              <p14:xfrm>
                <a:off x="4730990" y="1911636"/>
                <a:ext cx="2880" cy="5040"/>
              </p14:xfrm>
            </p:contentPart>
          </mc:Choice>
          <mc:Fallback xmlns="">
            <p:pic>
              <p:nvPicPr>
                <p:cNvPr id="130" name="Ink 129">
                  <a:extLst>
                    <a:ext uri="{FF2B5EF4-FFF2-40B4-BE49-F238E27FC236}">
                      <a16:creationId xmlns:a16="http://schemas.microsoft.com/office/drawing/2014/main" id="{279C88E9-B68C-DA4A-AA66-A78068FACB00}"/>
                    </a:ext>
                  </a:extLst>
                </p:cNvPr>
                <p:cNvPicPr/>
                <p:nvPr/>
              </p:nvPicPr>
              <p:blipFill>
                <a:blip r:embed="rId151"/>
                <a:stretch>
                  <a:fillRect/>
                </a:stretch>
              </p:blipFill>
              <p:spPr>
                <a:xfrm>
                  <a:off x="4723430" y="1904076"/>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31" name="Ink 130">
                  <a:extLst>
                    <a:ext uri="{FF2B5EF4-FFF2-40B4-BE49-F238E27FC236}">
                      <a16:creationId xmlns:a16="http://schemas.microsoft.com/office/drawing/2014/main" id="{AB1F9776-2AC5-864E-BA7C-3D7A2D80F010}"/>
                    </a:ext>
                  </a:extLst>
                </p14:cNvPr>
                <p14:cNvContentPartPr/>
                <p14:nvPr/>
              </p14:nvContentPartPr>
              <p14:xfrm>
                <a:off x="4721630" y="1864476"/>
                <a:ext cx="103680" cy="99000"/>
              </p14:xfrm>
            </p:contentPart>
          </mc:Choice>
          <mc:Fallback xmlns="">
            <p:pic>
              <p:nvPicPr>
                <p:cNvPr id="131" name="Ink 130">
                  <a:extLst>
                    <a:ext uri="{FF2B5EF4-FFF2-40B4-BE49-F238E27FC236}">
                      <a16:creationId xmlns:a16="http://schemas.microsoft.com/office/drawing/2014/main" id="{AB1F9776-2AC5-864E-BA7C-3D7A2D80F010}"/>
                    </a:ext>
                  </a:extLst>
                </p:cNvPr>
                <p:cNvPicPr/>
                <p:nvPr/>
              </p:nvPicPr>
              <p:blipFill>
                <a:blip r:embed="rId153"/>
                <a:stretch>
                  <a:fillRect/>
                </a:stretch>
              </p:blipFill>
              <p:spPr>
                <a:xfrm>
                  <a:off x="4714096" y="1856916"/>
                  <a:ext cx="118748" cy="114120"/>
                </a:xfrm>
                <a:prstGeom prst="rect">
                  <a:avLst/>
                </a:prstGeom>
              </p:spPr>
            </p:pic>
          </mc:Fallback>
        </mc:AlternateContent>
      </p:grpSp>
    </p:spTree>
    <p:extLst>
      <p:ext uri="{BB962C8B-B14F-4D97-AF65-F5344CB8AC3E}">
        <p14:creationId xmlns:p14="http://schemas.microsoft.com/office/powerpoint/2010/main" val="41248455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dirty="0">
                <a:solidFill>
                  <a:srgbClr val="00B050"/>
                </a:solidFill>
              </a:rPr>
              <a:t>Key Notation and Definitions (032)</a:t>
            </a:r>
          </a:p>
        </p:txBody>
      </p:sp>
      <p:sp>
        <p:nvSpPr>
          <p:cNvPr id="4" name="Content Placeholder 3">
            <a:extLst>
              <a:ext uri="{FF2B5EF4-FFF2-40B4-BE49-F238E27FC236}">
                <a16:creationId xmlns:a16="http://schemas.microsoft.com/office/drawing/2014/main" id="{D4506937-93D0-4FBB-997E-427F4F5FCADF}"/>
              </a:ext>
            </a:extLst>
          </p:cNvPr>
          <p:cNvSpPr>
            <a:spLocks noGrp="1"/>
          </p:cNvSpPr>
          <p:nvPr>
            <p:ph idx="1"/>
          </p:nvPr>
        </p:nvSpPr>
        <p:spPr>
          <a:xfrm>
            <a:off x="457200" y="1200150"/>
            <a:ext cx="7827264" cy="3541363"/>
          </a:xfrm>
        </p:spPr>
        <p:txBody>
          <a:bodyPr vert="horz" lIns="91440" tIns="45720" rIns="91440" bIns="45720" rtlCol="0" anchor="t">
            <a:normAutofit/>
          </a:bodyPr>
          <a:lstStyle/>
          <a:p>
            <a:r>
              <a:rPr lang="en-US" dirty="0">
                <a:solidFill>
                  <a:srgbClr val="0432FF"/>
                </a:solidFill>
              </a:rPr>
              <a:t>Idea behind the NFA we just built</a:t>
            </a:r>
            <a:r>
              <a:rPr lang="en-US">
                <a:solidFill>
                  <a:srgbClr val="0432FF"/>
                </a:solidFill>
              </a:rPr>
              <a:t>:</a:t>
            </a:r>
            <a:endParaRPr lang="en-US" dirty="0">
              <a:solidFill>
                <a:srgbClr val="0432FF"/>
              </a:solidFill>
            </a:endParaRPr>
          </a:p>
          <a:p>
            <a:pPr lvl="1"/>
            <a:r>
              <a:rPr lang="en-US" dirty="0"/>
              <a:t>When we get to an accept state, </a:t>
            </a:r>
            <a:r>
              <a:rPr lang="en-US"/>
              <a:t>we </a:t>
            </a:r>
            <a:r>
              <a:rPr lang="en-US" dirty="0"/>
              <a:t>spontaneously move to the start state and continue </a:t>
            </a:r>
            <a:r>
              <a:rPr lang="en-US"/>
              <a:t>to read </a:t>
            </a:r>
            <a:r>
              <a:rPr lang="en-US" dirty="0"/>
              <a:t>the next part of the input string. </a:t>
            </a:r>
            <a:endParaRPr lang="en-US">
              <a:cs typeface="Arial"/>
            </a:endParaRPr>
          </a:p>
          <a:p>
            <a:pPr lvl="1"/>
            <a:r>
              <a:rPr lang="en-US" dirty="0"/>
              <a:t>This makes sure </a:t>
            </a:r>
            <a:r>
              <a:rPr lang="en-US"/>
              <a:t>that </a:t>
            </a:r>
            <a:r>
              <a:rPr lang="en-US" dirty="0"/>
              <a:t>each component of the input string </a:t>
            </a:r>
            <a:r>
              <a:rPr lang="en-US"/>
              <a:t>comes</a:t>
            </a:r>
            <a:r>
              <a:rPr lang="en-US" dirty="0"/>
              <a:t> from the original language.</a:t>
            </a:r>
          </a:p>
          <a:p>
            <a:pPr marL="0" indent="0">
              <a:buNone/>
            </a:pPr>
            <a:endParaRPr lang="en-US" dirty="0"/>
          </a:p>
          <a:p>
            <a:endParaRPr lang="en-US" dirty="0"/>
          </a:p>
        </p:txBody>
      </p:sp>
    </p:spTree>
    <p:extLst>
      <p:ext uri="{BB962C8B-B14F-4D97-AF65-F5344CB8AC3E}">
        <p14:creationId xmlns:p14="http://schemas.microsoft.com/office/powerpoint/2010/main" val="3159857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F4D91-2249-49AE-82F9-F931BD8A459B}"/>
              </a:ext>
            </a:extLst>
          </p:cNvPr>
          <p:cNvSpPr>
            <a:spLocks noGrp="1"/>
          </p:cNvSpPr>
          <p:nvPr>
            <p:ph type="title"/>
          </p:nvPr>
        </p:nvSpPr>
        <p:spPr>
          <a:xfrm>
            <a:off x="457200" y="400050"/>
            <a:ext cx="8229600" cy="742950"/>
          </a:xfrm>
        </p:spPr>
        <p:txBody>
          <a:bodyPr anchor="ctr">
            <a:normAutofit/>
          </a:bodyPr>
          <a:lstStyle/>
          <a:p>
            <a:r>
              <a:rPr lang="en-US">
                <a:solidFill>
                  <a:srgbClr val="00B050"/>
                </a:solidFill>
              </a:rPr>
              <a:t>A Faulty Construction</a:t>
            </a:r>
          </a:p>
        </p:txBody>
      </p:sp>
      <p:pic>
        <p:nvPicPr>
          <p:cNvPr id="4" name="Picture 3" descr="A screenshot of a cell phone&#10;&#10;Description automatically generated">
            <a:extLst>
              <a:ext uri="{FF2B5EF4-FFF2-40B4-BE49-F238E27FC236}">
                <a16:creationId xmlns:a16="http://schemas.microsoft.com/office/drawing/2014/main" id="{41238D3C-0E39-4216-9B82-E81B9BDFE424}"/>
              </a:ext>
            </a:extLst>
          </p:cNvPr>
          <p:cNvPicPr>
            <a:picLocks noChangeAspect="1"/>
          </p:cNvPicPr>
          <p:nvPr/>
        </p:nvPicPr>
        <p:blipFill>
          <a:blip r:embed="rId2"/>
          <a:stretch>
            <a:fillRect/>
          </a:stretch>
        </p:blipFill>
        <p:spPr>
          <a:xfrm>
            <a:off x="1169581" y="1485900"/>
            <a:ext cx="6804837" cy="3657600"/>
          </a:xfrm>
          <a:prstGeom prst="rect">
            <a:avLst/>
          </a:prstGeom>
          <a:noFill/>
        </p:spPr>
      </p:pic>
      <p:sp>
        <p:nvSpPr>
          <p:cNvPr id="5" name="TextBox 4">
            <a:extLst>
              <a:ext uri="{FF2B5EF4-FFF2-40B4-BE49-F238E27FC236}">
                <a16:creationId xmlns:a16="http://schemas.microsoft.com/office/drawing/2014/main" id="{BC0201C8-78BD-4DE7-9745-48761E28AA07}"/>
              </a:ext>
            </a:extLst>
          </p:cNvPr>
          <p:cNvSpPr txBox="1"/>
          <p:nvPr/>
        </p:nvSpPr>
        <p:spPr>
          <a:xfrm>
            <a:off x="457200" y="1024932"/>
            <a:ext cx="3828422" cy="369332"/>
          </a:xfrm>
          <a:prstGeom prst="rect">
            <a:avLst/>
          </a:prstGeom>
          <a:noFill/>
        </p:spPr>
        <p:txBody>
          <a:bodyPr wrap="square" rtlCol="0" anchor="t">
            <a:spAutoFit/>
          </a:bodyPr>
          <a:lstStyle/>
          <a:p>
            <a:r>
              <a:rPr lang="en-US">
                <a:solidFill>
                  <a:srgbClr val="00B050"/>
                </a:solidFill>
              </a:rPr>
              <a:t>Example 1</a:t>
            </a:r>
          </a:p>
        </p:txBody>
      </p:sp>
      <p:sp>
        <p:nvSpPr>
          <p:cNvPr id="3" name="TextBox 2">
            <a:extLst>
              <a:ext uri="{FF2B5EF4-FFF2-40B4-BE49-F238E27FC236}">
                <a16:creationId xmlns:a16="http://schemas.microsoft.com/office/drawing/2014/main" id="{78841D25-7932-4E2F-A588-9E2E8E120F0C}"/>
              </a:ext>
            </a:extLst>
          </p:cNvPr>
          <p:cNvSpPr txBox="1"/>
          <p:nvPr/>
        </p:nvSpPr>
        <p:spPr>
          <a:xfrm>
            <a:off x="7194176" y="4356847"/>
            <a:ext cx="1896035" cy="646331"/>
          </a:xfrm>
          <a:prstGeom prst="rect">
            <a:avLst/>
          </a:prstGeom>
          <a:noFill/>
        </p:spPr>
        <p:txBody>
          <a:bodyPr wrap="square" rtlCol="0">
            <a:spAutoFit/>
          </a:bodyPr>
          <a:lstStyle/>
          <a:p>
            <a:r>
              <a:rPr lang="en-US"/>
              <a:t>Ch. 1 Exercises pg. 85</a:t>
            </a:r>
          </a:p>
        </p:txBody>
      </p:sp>
    </p:spTree>
    <p:extLst>
      <p:ext uri="{BB962C8B-B14F-4D97-AF65-F5344CB8AC3E}">
        <p14:creationId xmlns:p14="http://schemas.microsoft.com/office/powerpoint/2010/main" val="29622829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28C82-2544-4AB6-967F-991F91E8E8E4}"/>
              </a:ext>
            </a:extLst>
          </p:cNvPr>
          <p:cNvSpPr>
            <a:spLocks noGrp="1"/>
          </p:cNvSpPr>
          <p:nvPr>
            <p:ph type="title"/>
          </p:nvPr>
        </p:nvSpPr>
        <p:spPr/>
        <p:txBody>
          <a:bodyPr>
            <a:normAutofit fontScale="90000"/>
          </a:bodyPr>
          <a:lstStyle/>
          <a:p>
            <a:r>
              <a:rPr lang="en-US">
                <a:solidFill>
                  <a:srgbClr val="00B050"/>
                </a:solidFill>
              </a:rPr>
              <a:t>Swapping Accept and Nonaccept States</a:t>
            </a:r>
          </a:p>
        </p:txBody>
      </p:sp>
      <p:pic>
        <p:nvPicPr>
          <p:cNvPr id="5" name="Picture 4">
            <a:extLst>
              <a:ext uri="{FF2B5EF4-FFF2-40B4-BE49-F238E27FC236}">
                <a16:creationId xmlns:a16="http://schemas.microsoft.com/office/drawing/2014/main" id="{1348C32E-929E-43A6-AF3A-468019437858}"/>
              </a:ext>
            </a:extLst>
          </p:cNvPr>
          <p:cNvPicPr>
            <a:picLocks noChangeAspect="1"/>
          </p:cNvPicPr>
          <p:nvPr/>
        </p:nvPicPr>
        <p:blipFill>
          <a:blip r:embed="rId2"/>
          <a:stretch>
            <a:fillRect/>
          </a:stretch>
        </p:blipFill>
        <p:spPr>
          <a:xfrm>
            <a:off x="0" y="1668208"/>
            <a:ext cx="8576841" cy="2182928"/>
          </a:xfrm>
          <a:prstGeom prst="rect">
            <a:avLst/>
          </a:prstGeom>
        </p:spPr>
      </p:pic>
      <p:sp>
        <p:nvSpPr>
          <p:cNvPr id="6" name="TextBox 5">
            <a:extLst>
              <a:ext uri="{FF2B5EF4-FFF2-40B4-BE49-F238E27FC236}">
                <a16:creationId xmlns:a16="http://schemas.microsoft.com/office/drawing/2014/main" id="{EB6FB579-09F7-4D65-97FB-CF7E89F818FA}"/>
              </a:ext>
            </a:extLst>
          </p:cNvPr>
          <p:cNvSpPr txBox="1"/>
          <p:nvPr/>
        </p:nvSpPr>
        <p:spPr>
          <a:xfrm>
            <a:off x="457200" y="1055077"/>
            <a:ext cx="4677508" cy="369332"/>
          </a:xfrm>
          <a:prstGeom prst="rect">
            <a:avLst/>
          </a:prstGeom>
          <a:noFill/>
        </p:spPr>
        <p:txBody>
          <a:bodyPr wrap="square" rtlCol="0" anchor="t">
            <a:spAutoFit/>
          </a:bodyPr>
          <a:lstStyle/>
          <a:p>
            <a:r>
              <a:rPr lang="en-US">
                <a:solidFill>
                  <a:srgbClr val="00B050"/>
                </a:solidFill>
              </a:rPr>
              <a:t>Example 2</a:t>
            </a:r>
          </a:p>
        </p:txBody>
      </p:sp>
      <p:sp>
        <p:nvSpPr>
          <p:cNvPr id="7" name="TextBox 6">
            <a:extLst>
              <a:ext uri="{FF2B5EF4-FFF2-40B4-BE49-F238E27FC236}">
                <a16:creationId xmlns:a16="http://schemas.microsoft.com/office/drawing/2014/main" id="{503EC988-6C0E-4664-8DA4-2CFAEC0DE893}"/>
              </a:ext>
            </a:extLst>
          </p:cNvPr>
          <p:cNvSpPr txBox="1"/>
          <p:nvPr/>
        </p:nvSpPr>
        <p:spPr>
          <a:xfrm>
            <a:off x="6822831" y="4009292"/>
            <a:ext cx="1863969" cy="646331"/>
          </a:xfrm>
          <a:prstGeom prst="rect">
            <a:avLst/>
          </a:prstGeom>
          <a:noFill/>
        </p:spPr>
        <p:txBody>
          <a:bodyPr wrap="square" rtlCol="0">
            <a:spAutoFit/>
          </a:bodyPr>
          <a:lstStyle/>
          <a:p>
            <a:r>
              <a:rPr lang="en-US"/>
              <a:t>Ch. 1 Exercises pg. 85</a:t>
            </a:r>
          </a:p>
        </p:txBody>
      </p:sp>
    </p:spTree>
    <p:extLst>
      <p:ext uri="{BB962C8B-B14F-4D97-AF65-F5344CB8AC3E}">
        <p14:creationId xmlns:p14="http://schemas.microsoft.com/office/powerpoint/2010/main" val="2950114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D0F95-C185-46CD-A4F0-6F65631D2CC2}"/>
              </a:ext>
            </a:extLst>
          </p:cNvPr>
          <p:cNvSpPr>
            <a:spLocks noGrp="1"/>
          </p:cNvSpPr>
          <p:nvPr>
            <p:ph type="title"/>
          </p:nvPr>
        </p:nvSpPr>
        <p:spPr/>
        <p:txBody>
          <a:bodyPr/>
          <a:lstStyle/>
          <a:p>
            <a:r>
              <a:rPr lang="en-US">
                <a:cs typeface="Arial"/>
              </a:rPr>
              <a:t>This week’s learning goals</a:t>
            </a:r>
            <a:endParaRPr lang="en-US"/>
          </a:p>
        </p:txBody>
      </p:sp>
      <p:sp>
        <p:nvSpPr>
          <p:cNvPr id="3" name="Content Placeholder 2">
            <a:extLst>
              <a:ext uri="{FF2B5EF4-FFF2-40B4-BE49-F238E27FC236}">
                <a16:creationId xmlns:a16="http://schemas.microsoft.com/office/drawing/2014/main" id="{74210DBF-22B1-48E0-95B2-F5DBD69946A6}"/>
              </a:ext>
            </a:extLst>
          </p:cNvPr>
          <p:cNvSpPr>
            <a:spLocks noGrp="1"/>
          </p:cNvSpPr>
          <p:nvPr>
            <p:ph idx="1"/>
          </p:nvPr>
        </p:nvSpPr>
        <p:spPr/>
        <p:txBody>
          <a:bodyPr vert="horz" lIns="91440" tIns="45720" rIns="91440" bIns="45720" rtlCol="0" anchor="t">
            <a:normAutofit lnSpcReduction="10000"/>
          </a:bodyPr>
          <a:lstStyle/>
          <a:p>
            <a:r>
              <a:rPr lang="en-US" dirty="0"/>
              <a:t>Determine the language recognized by a given NFA</a:t>
            </a:r>
          </a:p>
          <a:p>
            <a:r>
              <a:rPr lang="en-US" dirty="0"/>
              <a:t>Design general constructions for NFA</a:t>
            </a:r>
          </a:p>
          <a:p>
            <a:r>
              <a:rPr lang="en-US" dirty="0"/>
              <a:t>Find equivalent DFA for a given NFA</a:t>
            </a:r>
          </a:p>
          <a:p>
            <a:r>
              <a:rPr lang="en-US" dirty="0"/>
              <a:t>Convert between regular expressions and automata</a:t>
            </a:r>
          </a:p>
          <a:p>
            <a:r>
              <a:rPr lang="en-US" dirty="0"/>
              <a:t>Choose between multiple models to prove that a</a:t>
            </a:r>
            <a:r>
              <a:rPr lang="zh-CN" altLang="en-US" dirty="0"/>
              <a:t> </a:t>
            </a:r>
            <a:r>
              <a:rPr lang="en-US" dirty="0"/>
              <a:t>language is regular</a:t>
            </a:r>
          </a:p>
          <a:p>
            <a:r>
              <a:rPr lang="en-US" dirty="0"/>
              <a:t>Explain the limits of the class of regular languages</a:t>
            </a:r>
          </a:p>
          <a:p>
            <a:r>
              <a:rPr lang="en-US" dirty="0"/>
              <a:t>Identify some nonregular sets</a:t>
            </a:r>
          </a:p>
          <a:p>
            <a:r>
              <a:rPr lang="en-US" dirty="0"/>
              <a:t>Justify why the Pumping Lemma is true</a:t>
            </a:r>
          </a:p>
        </p:txBody>
      </p:sp>
    </p:spTree>
    <p:extLst>
      <p:ext uri="{BB962C8B-B14F-4D97-AF65-F5344CB8AC3E}">
        <p14:creationId xmlns:p14="http://schemas.microsoft.com/office/powerpoint/2010/main" val="16900693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492D2-54A6-46DC-8231-AB6AA575107C}"/>
              </a:ext>
            </a:extLst>
          </p:cNvPr>
          <p:cNvSpPr>
            <a:spLocks noGrp="1"/>
          </p:cNvSpPr>
          <p:nvPr>
            <p:ph type="title"/>
          </p:nvPr>
        </p:nvSpPr>
        <p:spPr/>
        <p:txBody>
          <a:bodyPr/>
          <a:lstStyle/>
          <a:p>
            <a:r>
              <a:rPr lang="en-US">
                <a:solidFill>
                  <a:srgbClr val="00B050"/>
                </a:solidFill>
              </a:rPr>
              <a:t>Example 1 Solution</a:t>
            </a:r>
          </a:p>
        </p:txBody>
      </p:sp>
      <p:pic>
        <p:nvPicPr>
          <p:cNvPr id="5" name="Picture 4">
            <a:extLst>
              <a:ext uri="{FF2B5EF4-FFF2-40B4-BE49-F238E27FC236}">
                <a16:creationId xmlns:a16="http://schemas.microsoft.com/office/drawing/2014/main" id="{EDBE3D1C-B046-408D-BF6E-A16B1858CB8A}"/>
              </a:ext>
            </a:extLst>
          </p:cNvPr>
          <p:cNvPicPr>
            <a:picLocks noChangeAspect="1"/>
          </p:cNvPicPr>
          <p:nvPr/>
        </p:nvPicPr>
        <p:blipFill>
          <a:blip r:embed="rId2"/>
          <a:stretch>
            <a:fillRect/>
          </a:stretch>
        </p:blipFill>
        <p:spPr>
          <a:xfrm>
            <a:off x="251769" y="1452282"/>
            <a:ext cx="8435031" cy="1481312"/>
          </a:xfrm>
          <a:prstGeom prst="rect">
            <a:avLst/>
          </a:prstGeom>
        </p:spPr>
      </p:pic>
      <p:sp>
        <p:nvSpPr>
          <p:cNvPr id="6" name="TextBox 5">
            <a:extLst>
              <a:ext uri="{FF2B5EF4-FFF2-40B4-BE49-F238E27FC236}">
                <a16:creationId xmlns:a16="http://schemas.microsoft.com/office/drawing/2014/main" id="{1E37F735-780B-429A-8A4C-4D89153CEE8E}"/>
              </a:ext>
            </a:extLst>
          </p:cNvPr>
          <p:cNvSpPr txBox="1"/>
          <p:nvPr/>
        </p:nvSpPr>
        <p:spPr>
          <a:xfrm>
            <a:off x="7024744" y="4184725"/>
            <a:ext cx="2000922" cy="646331"/>
          </a:xfrm>
          <a:prstGeom prst="rect">
            <a:avLst/>
          </a:prstGeom>
          <a:noFill/>
        </p:spPr>
        <p:txBody>
          <a:bodyPr wrap="square" rtlCol="0">
            <a:spAutoFit/>
          </a:bodyPr>
          <a:lstStyle/>
          <a:p>
            <a:r>
              <a:rPr lang="en-US"/>
              <a:t>Ch. 1 Solutions pg. 96</a:t>
            </a:r>
          </a:p>
        </p:txBody>
      </p:sp>
    </p:spTree>
    <p:extLst>
      <p:ext uri="{BB962C8B-B14F-4D97-AF65-F5344CB8AC3E}">
        <p14:creationId xmlns:p14="http://schemas.microsoft.com/office/powerpoint/2010/main" val="1576601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40544-34EE-4AE5-8F9B-2898D812386A}"/>
              </a:ext>
            </a:extLst>
          </p:cNvPr>
          <p:cNvSpPr>
            <a:spLocks noGrp="1"/>
          </p:cNvSpPr>
          <p:nvPr>
            <p:ph type="title"/>
          </p:nvPr>
        </p:nvSpPr>
        <p:spPr/>
        <p:txBody>
          <a:bodyPr/>
          <a:lstStyle/>
          <a:p>
            <a:r>
              <a:rPr lang="en-US">
                <a:solidFill>
                  <a:srgbClr val="00B050"/>
                </a:solidFill>
                <a:cs typeface="Arial"/>
              </a:rPr>
              <a:t>Monday FAQ (028-032)</a:t>
            </a:r>
            <a:endParaRPr lang="en-US">
              <a:solidFill>
                <a:srgbClr val="00B050"/>
              </a:solidFill>
            </a:endParaRPr>
          </a:p>
        </p:txBody>
      </p:sp>
      <p:sp>
        <p:nvSpPr>
          <p:cNvPr id="3" name="Content Placeholder 2">
            <a:extLst>
              <a:ext uri="{FF2B5EF4-FFF2-40B4-BE49-F238E27FC236}">
                <a16:creationId xmlns:a16="http://schemas.microsoft.com/office/drawing/2014/main" id="{9F1AC649-3F21-4A27-9E39-090C3D1C98CF}"/>
              </a:ext>
            </a:extLst>
          </p:cNvPr>
          <p:cNvSpPr>
            <a:spLocks noGrp="1"/>
          </p:cNvSpPr>
          <p:nvPr>
            <p:ph idx="1"/>
          </p:nvPr>
        </p:nvSpPr>
        <p:spPr/>
        <p:txBody>
          <a:bodyPr vert="horz" lIns="91440" tIns="45720" rIns="91440" bIns="45720" rtlCol="0" anchor="t">
            <a:normAutofit/>
          </a:bodyPr>
          <a:lstStyle/>
          <a:p>
            <a:r>
              <a:rPr lang="en-US" sz="2000" b="1">
                <a:cs typeface="Arial"/>
              </a:rPr>
              <a:t>Q:</a:t>
            </a:r>
            <a:r>
              <a:rPr lang="en-US" sz="2000">
                <a:cs typeface="Arial"/>
              </a:rPr>
              <a:t> "Can we read more than 1 symbol in a single transition?"</a:t>
            </a:r>
            <a:endParaRPr lang="en-US">
              <a:cs typeface="Arial"/>
            </a:endParaRPr>
          </a:p>
          <a:p>
            <a:r>
              <a:rPr lang="en-US" sz="2000" b="1">
                <a:cs typeface="Arial"/>
              </a:rPr>
              <a:t>A:</a:t>
            </a:r>
            <a:r>
              <a:rPr lang="en-US" sz="2000">
                <a:cs typeface="Arial"/>
              </a:rPr>
              <a:t> No, just like in a DFA, we will only read 1 symbol at a time.</a:t>
            </a:r>
          </a:p>
          <a:p>
            <a:endParaRPr lang="en-US" sz="2000">
              <a:cs typeface="Arial"/>
            </a:endParaRPr>
          </a:p>
          <a:p>
            <a:r>
              <a:rPr lang="en-US" sz="2000" b="1">
                <a:ea typeface="+mn-lt"/>
                <a:cs typeface="+mn-lt"/>
              </a:rPr>
              <a:t>Q:</a:t>
            </a:r>
            <a:r>
              <a:rPr lang="en-US" sz="2000">
                <a:ea typeface="+mn-lt"/>
                <a:cs typeface="+mn-lt"/>
              </a:rPr>
              <a:t> "What do the input and output of the transition function represent?"</a:t>
            </a:r>
          </a:p>
          <a:p>
            <a:r>
              <a:rPr lang="en-US" sz="2000" b="1">
                <a:ea typeface="+mn-lt"/>
                <a:cs typeface="+mn-lt"/>
              </a:rPr>
              <a:t>A:</a:t>
            </a:r>
            <a:r>
              <a:rPr lang="en-US" sz="2000">
                <a:ea typeface="+mn-lt"/>
                <a:cs typeface="+mn-lt"/>
              </a:rPr>
              <a:t> The input is an ordered pair (q, x), where q ∈ Q, x ∈ Σ, Q is the set of states in the machine, and Σ is the alphabet of the machine. The output is a set of states from Q in which the transition (from input q that reads the input symbol x) could end up in.</a:t>
            </a:r>
          </a:p>
          <a:p>
            <a:endParaRPr lang="en-US" sz="2000">
              <a:cs typeface="Arial"/>
            </a:endParaRPr>
          </a:p>
          <a:p>
            <a:endParaRPr lang="en-US" sz="2000">
              <a:cs typeface="Arial"/>
            </a:endParaRPr>
          </a:p>
        </p:txBody>
      </p:sp>
    </p:spTree>
    <p:extLst>
      <p:ext uri="{BB962C8B-B14F-4D97-AF65-F5344CB8AC3E}">
        <p14:creationId xmlns:p14="http://schemas.microsoft.com/office/powerpoint/2010/main" val="4557293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40544-34EE-4AE5-8F9B-2898D812386A}"/>
              </a:ext>
            </a:extLst>
          </p:cNvPr>
          <p:cNvSpPr>
            <a:spLocks noGrp="1"/>
          </p:cNvSpPr>
          <p:nvPr>
            <p:ph type="title"/>
          </p:nvPr>
        </p:nvSpPr>
        <p:spPr/>
        <p:txBody>
          <a:bodyPr/>
          <a:lstStyle/>
          <a:p>
            <a:r>
              <a:rPr lang="en-US">
                <a:solidFill>
                  <a:srgbClr val="00B050"/>
                </a:solidFill>
                <a:cs typeface="Arial"/>
              </a:rPr>
              <a:t>Monday FAQ (028-032) cont.</a:t>
            </a:r>
            <a:endParaRPr lang="en-US">
              <a:solidFill>
                <a:srgbClr val="00B050"/>
              </a:solidFill>
            </a:endParaRPr>
          </a:p>
        </p:txBody>
      </p:sp>
      <p:sp>
        <p:nvSpPr>
          <p:cNvPr id="3" name="Content Placeholder 2">
            <a:extLst>
              <a:ext uri="{FF2B5EF4-FFF2-40B4-BE49-F238E27FC236}">
                <a16:creationId xmlns:a16="http://schemas.microsoft.com/office/drawing/2014/main" id="{9F1AC649-3F21-4A27-9E39-090C3D1C98CF}"/>
              </a:ext>
            </a:extLst>
          </p:cNvPr>
          <p:cNvSpPr>
            <a:spLocks noGrp="1"/>
          </p:cNvSpPr>
          <p:nvPr>
            <p:ph idx="1"/>
          </p:nvPr>
        </p:nvSpPr>
        <p:spPr>
          <a:xfrm>
            <a:off x="457200" y="1200150"/>
            <a:ext cx="8229600" cy="3948193"/>
          </a:xfrm>
        </p:spPr>
        <p:txBody>
          <a:bodyPr vert="horz" lIns="91440" tIns="45720" rIns="91440" bIns="45720" rtlCol="0" anchor="t">
            <a:normAutofit/>
          </a:bodyPr>
          <a:lstStyle/>
          <a:p>
            <a:r>
              <a:rPr lang="en-US" sz="1800" b="1" dirty="0">
                <a:cs typeface="Arial"/>
              </a:rPr>
              <a:t>Q:</a:t>
            </a:r>
            <a:r>
              <a:rPr lang="en-US" sz="1800" dirty="0">
                <a:cs typeface="Arial"/>
              </a:rPr>
              <a:t> "What is the output of the transition function for when there is no transition from the input state that reads the input symbol?"</a:t>
            </a:r>
            <a:endParaRPr lang="en-US" sz="2000" dirty="0">
              <a:cs typeface="Arial"/>
            </a:endParaRPr>
          </a:p>
          <a:p>
            <a:r>
              <a:rPr lang="en-US" sz="1800" b="1" dirty="0">
                <a:cs typeface="Arial"/>
              </a:rPr>
              <a:t>A: </a:t>
            </a:r>
            <a:r>
              <a:rPr lang="en-US" sz="1800" dirty="0">
                <a:cs typeface="Arial"/>
              </a:rPr>
              <a:t>The output in this case would be the empty set. Since there are no transitions from this state with this symbol, the collection of transitions from the state with this symbol is empty.</a:t>
            </a:r>
          </a:p>
          <a:p>
            <a:endParaRPr lang="en-US" sz="1800" dirty="0">
              <a:cs typeface="Arial"/>
            </a:endParaRPr>
          </a:p>
          <a:p>
            <a:r>
              <a:rPr lang="en-US" sz="1800" b="1" dirty="0">
                <a:ea typeface="+mn-lt"/>
                <a:cs typeface="+mn-lt"/>
              </a:rPr>
              <a:t>Q:</a:t>
            </a:r>
            <a:r>
              <a:rPr lang="en-US" sz="1800" dirty="0">
                <a:ea typeface="+mn-lt"/>
                <a:cs typeface="+mn-lt"/>
              </a:rPr>
              <a:t> "How can we tell the difference between a formal definition that represents an NFA from a formal definition that represents a DFA, since they are both in 5-tuples?"</a:t>
            </a:r>
          </a:p>
          <a:p>
            <a:r>
              <a:rPr lang="en-US" sz="1800" b="1" dirty="0">
                <a:ea typeface="+mn-lt"/>
                <a:cs typeface="+mn-lt"/>
              </a:rPr>
              <a:t>A:</a:t>
            </a:r>
            <a:r>
              <a:rPr lang="en-US" sz="1800" dirty="0">
                <a:ea typeface="+mn-lt"/>
                <a:cs typeface="+mn-lt"/>
              </a:rPr>
              <a:t> The difference is in the transition function. In a DFA, the output of the transition function is a single state. However, in an NFA, the output is a set of states, since that there could be multiple different transitions.</a:t>
            </a:r>
            <a:endParaRPr lang="en-US" sz="2000" dirty="0">
              <a:cs typeface="Arial"/>
            </a:endParaRPr>
          </a:p>
          <a:p>
            <a:endParaRPr lang="en-US" sz="2000" dirty="0">
              <a:cs typeface="Arial"/>
            </a:endParaRPr>
          </a:p>
        </p:txBody>
      </p:sp>
    </p:spTree>
    <p:extLst>
      <p:ext uri="{BB962C8B-B14F-4D97-AF65-F5344CB8AC3E}">
        <p14:creationId xmlns:p14="http://schemas.microsoft.com/office/powerpoint/2010/main" val="9081170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40544-34EE-4AE5-8F9B-2898D812386A}"/>
              </a:ext>
            </a:extLst>
          </p:cNvPr>
          <p:cNvSpPr>
            <a:spLocks noGrp="1"/>
          </p:cNvSpPr>
          <p:nvPr>
            <p:ph type="title"/>
          </p:nvPr>
        </p:nvSpPr>
        <p:spPr/>
        <p:txBody>
          <a:bodyPr/>
          <a:lstStyle/>
          <a:p>
            <a:r>
              <a:rPr lang="en-US">
                <a:solidFill>
                  <a:srgbClr val="00B050"/>
                </a:solidFill>
                <a:cs typeface="Arial"/>
              </a:rPr>
              <a:t>Monday FAQ (028-032) cont.</a:t>
            </a:r>
            <a:endParaRPr lang="en-US">
              <a:solidFill>
                <a:srgbClr val="00B050"/>
              </a:solidFill>
            </a:endParaRPr>
          </a:p>
        </p:txBody>
      </p:sp>
      <p:sp>
        <p:nvSpPr>
          <p:cNvPr id="3" name="Content Placeholder 2">
            <a:extLst>
              <a:ext uri="{FF2B5EF4-FFF2-40B4-BE49-F238E27FC236}">
                <a16:creationId xmlns:a16="http://schemas.microsoft.com/office/drawing/2014/main" id="{9F1AC649-3F21-4A27-9E39-090C3D1C98CF}"/>
              </a:ext>
            </a:extLst>
          </p:cNvPr>
          <p:cNvSpPr>
            <a:spLocks noGrp="1"/>
          </p:cNvSpPr>
          <p:nvPr>
            <p:ph idx="1"/>
          </p:nvPr>
        </p:nvSpPr>
        <p:spPr/>
        <p:txBody>
          <a:bodyPr vert="horz" lIns="91440" tIns="45720" rIns="91440" bIns="45720" rtlCol="0" anchor="t">
            <a:normAutofit/>
          </a:bodyPr>
          <a:lstStyle/>
          <a:p>
            <a:r>
              <a:rPr lang="en-US" sz="2000" b="1">
                <a:cs typeface="Arial"/>
              </a:rPr>
              <a:t>Q:</a:t>
            </a:r>
            <a:r>
              <a:rPr lang="en-US" sz="2000">
                <a:cs typeface="Arial"/>
              </a:rPr>
              <a:t> "Why does spontaneously transitioning to the start states of 2 machines produce a new machine that can union the languages of those 2 machines?"</a:t>
            </a:r>
            <a:endParaRPr lang="en-US">
              <a:cs typeface="Arial"/>
            </a:endParaRPr>
          </a:p>
          <a:p>
            <a:r>
              <a:rPr lang="en-US" sz="2000" b="1">
                <a:cs typeface="Arial"/>
              </a:rPr>
              <a:t>A:</a:t>
            </a:r>
            <a:r>
              <a:rPr lang="en-US" sz="2000">
                <a:cs typeface="Arial"/>
              </a:rPr>
              <a:t> Remember the definition of a union. The new machine should accept a string if it is in either of the languages of those 2 machines. With an NFA, we only have to find one computation path that accepts the string. So if we build a new machine that can run the string on </a:t>
            </a:r>
            <a:r>
              <a:rPr lang="en-US" sz="2000" dirty="0">
                <a:cs typeface="Arial"/>
              </a:rPr>
              <a:t>each</a:t>
            </a:r>
            <a:r>
              <a:rPr lang="en-US" sz="2000">
                <a:cs typeface="Arial"/>
              </a:rPr>
              <a:t> of those machines, it will be accepted as long as either one of those machines has a path that will accept the string. By having spontaneous transitions to both start states, we can start reading the string from the beginning and simulate running both machines on it.</a:t>
            </a:r>
          </a:p>
          <a:p>
            <a:endParaRPr lang="en-US" sz="2000">
              <a:cs typeface="Arial"/>
            </a:endParaRPr>
          </a:p>
          <a:p>
            <a:endParaRPr lang="en-US" sz="2000">
              <a:cs typeface="Arial"/>
            </a:endParaRPr>
          </a:p>
        </p:txBody>
      </p:sp>
    </p:spTree>
    <p:extLst>
      <p:ext uri="{BB962C8B-B14F-4D97-AF65-F5344CB8AC3E}">
        <p14:creationId xmlns:p14="http://schemas.microsoft.com/office/powerpoint/2010/main" val="23372097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40544-34EE-4AE5-8F9B-2898D812386A}"/>
              </a:ext>
            </a:extLst>
          </p:cNvPr>
          <p:cNvSpPr>
            <a:spLocks noGrp="1"/>
          </p:cNvSpPr>
          <p:nvPr>
            <p:ph type="title"/>
          </p:nvPr>
        </p:nvSpPr>
        <p:spPr/>
        <p:txBody>
          <a:bodyPr/>
          <a:lstStyle/>
          <a:p>
            <a:r>
              <a:rPr lang="en-US">
                <a:solidFill>
                  <a:srgbClr val="00B050"/>
                </a:solidFill>
                <a:cs typeface="Arial"/>
              </a:rPr>
              <a:t>Monday FAQ (028-032) cont.</a:t>
            </a:r>
            <a:endParaRPr lang="en-US">
              <a:solidFill>
                <a:srgbClr val="00B050"/>
              </a:solidFill>
            </a:endParaRPr>
          </a:p>
        </p:txBody>
      </p:sp>
      <p:sp>
        <p:nvSpPr>
          <p:cNvPr id="3" name="Content Placeholder 2">
            <a:extLst>
              <a:ext uri="{FF2B5EF4-FFF2-40B4-BE49-F238E27FC236}">
                <a16:creationId xmlns:a16="http://schemas.microsoft.com/office/drawing/2014/main" id="{9F1AC649-3F21-4A27-9E39-090C3D1C98CF}"/>
              </a:ext>
            </a:extLst>
          </p:cNvPr>
          <p:cNvSpPr>
            <a:spLocks noGrp="1"/>
          </p:cNvSpPr>
          <p:nvPr>
            <p:ph idx="1"/>
          </p:nvPr>
        </p:nvSpPr>
        <p:spPr/>
        <p:txBody>
          <a:bodyPr vert="horz" lIns="91440" tIns="45720" rIns="91440" bIns="45720" rtlCol="0" anchor="t">
            <a:normAutofit fontScale="92500"/>
          </a:bodyPr>
          <a:lstStyle/>
          <a:p>
            <a:r>
              <a:rPr lang="en-US" sz="1900" b="1" dirty="0">
                <a:cs typeface="Arial"/>
              </a:rPr>
              <a:t>Q:</a:t>
            </a:r>
            <a:r>
              <a:rPr lang="en-US" sz="1900" dirty="0">
                <a:cs typeface="Arial"/>
              </a:rPr>
              <a:t> "Can we use the same method to build a DFA whose language is the union of the languages of 2 DFAs?"</a:t>
            </a:r>
            <a:endParaRPr lang="en-US" sz="1900" dirty="0">
              <a:ea typeface="+mn-lt"/>
              <a:cs typeface="+mn-lt"/>
            </a:endParaRPr>
          </a:p>
          <a:p>
            <a:r>
              <a:rPr lang="en-US" sz="1900" b="1" dirty="0">
                <a:cs typeface="Arial"/>
              </a:rPr>
              <a:t>A:</a:t>
            </a:r>
            <a:r>
              <a:rPr lang="en-US" sz="1900" dirty="0">
                <a:cs typeface="Arial"/>
              </a:rPr>
              <a:t> We can't build a DFA in this way because we would be using spontaneous transitions. The result would have to be an NFA. However, we can convert that NFA to a DFA afterwards.</a:t>
            </a:r>
            <a:endParaRPr lang="en-US" sz="2200" dirty="0"/>
          </a:p>
          <a:p>
            <a:endParaRPr lang="en-US" sz="1900" dirty="0">
              <a:cs typeface="Arial"/>
            </a:endParaRPr>
          </a:p>
          <a:p>
            <a:r>
              <a:rPr lang="en-US" sz="1900" b="1" dirty="0">
                <a:cs typeface="Arial"/>
              </a:rPr>
              <a:t>Q:</a:t>
            </a:r>
            <a:r>
              <a:rPr lang="en-US" sz="1900" dirty="0">
                <a:cs typeface="Arial"/>
              </a:rPr>
              <a:t> "Why is it useful to think about the ways we can use NFAs to represent union, concatenation, and Kleene star?"</a:t>
            </a:r>
            <a:endParaRPr lang="en-US" sz="1900" dirty="0">
              <a:ea typeface="+mn-lt"/>
              <a:cs typeface="+mn-lt"/>
            </a:endParaRPr>
          </a:p>
          <a:p>
            <a:r>
              <a:rPr lang="en-US" sz="1900" b="1" dirty="0">
                <a:cs typeface="Arial"/>
              </a:rPr>
              <a:t>A:</a:t>
            </a:r>
            <a:r>
              <a:rPr lang="en-US" sz="1900" dirty="0">
                <a:cs typeface="Arial"/>
              </a:rPr>
              <a:t> This helps us think more about the properties of these operations and of NFAs. Knowing the reasons behind why these things work and how we can use them can help us build more complicated machines that might be useful in practice and can help us prove theorems about these machines.</a:t>
            </a:r>
            <a:endParaRPr lang="en-US" sz="2200" dirty="0"/>
          </a:p>
          <a:p>
            <a:endParaRPr lang="en-US" sz="2000" dirty="0">
              <a:cs typeface="Arial"/>
            </a:endParaRPr>
          </a:p>
        </p:txBody>
      </p:sp>
    </p:spTree>
    <p:extLst>
      <p:ext uri="{BB962C8B-B14F-4D97-AF65-F5344CB8AC3E}">
        <p14:creationId xmlns:p14="http://schemas.microsoft.com/office/powerpoint/2010/main" val="4083308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38000">
              <a:schemeClr val="bg1"/>
            </a:gs>
            <a:gs pos="100000">
              <a:srgbClr val="BDDE8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ECFC4-CCF1-4216-B1A9-9D5896704E35}"/>
              </a:ext>
            </a:extLst>
          </p:cNvPr>
          <p:cNvSpPr>
            <a:spLocks noGrp="1"/>
          </p:cNvSpPr>
          <p:nvPr>
            <p:ph type="title"/>
          </p:nvPr>
        </p:nvSpPr>
        <p:spPr/>
        <p:txBody>
          <a:bodyPr/>
          <a:lstStyle/>
          <a:p>
            <a:r>
              <a:rPr lang="en-US" dirty="0">
                <a:cs typeface="Arial"/>
              </a:rPr>
              <a:t>Wednesday</a:t>
            </a:r>
            <a:endParaRPr lang="en-US" dirty="0"/>
          </a:p>
        </p:txBody>
      </p:sp>
      <p:sp>
        <p:nvSpPr>
          <p:cNvPr id="3" name="Content Placeholder 2">
            <a:extLst>
              <a:ext uri="{FF2B5EF4-FFF2-40B4-BE49-F238E27FC236}">
                <a16:creationId xmlns:a16="http://schemas.microsoft.com/office/drawing/2014/main" id="{B71EDDF0-466A-4A93-8501-56F95BD8D4B5}"/>
              </a:ext>
            </a:extLst>
          </p:cNvPr>
          <p:cNvSpPr>
            <a:spLocks noGrp="1"/>
          </p:cNvSpPr>
          <p:nvPr>
            <p:ph idx="1"/>
          </p:nvPr>
        </p:nvSpPr>
        <p:spPr/>
        <p:txBody>
          <a:bodyPr vert="horz" lIns="91440" tIns="45720" rIns="91440" bIns="45720" rtlCol="0" anchor="t">
            <a:normAutofit lnSpcReduction="10000"/>
          </a:bodyPr>
          <a:lstStyle/>
          <a:p>
            <a:r>
              <a:rPr lang="en-US" dirty="0"/>
              <a:t>Videos 0</a:t>
            </a:r>
            <a:r>
              <a:rPr lang="en-US" dirty="0">
                <a:ea typeface="华文新魏"/>
              </a:rPr>
              <a:t>33</a:t>
            </a:r>
            <a:r>
              <a:rPr lang="en-US" altLang="zh-CN" dirty="0">
                <a:ea typeface="华文新魏"/>
              </a:rPr>
              <a:t>-036</a:t>
            </a:r>
          </a:p>
          <a:p>
            <a:endParaRPr lang="en-US" altLang="zh-CN" dirty="0">
              <a:ea typeface="华文新魏"/>
              <a:cs typeface="Arial"/>
            </a:endParaRPr>
          </a:p>
          <a:p>
            <a:r>
              <a:rPr lang="en-US" altLang="zh-CN" dirty="0">
                <a:ea typeface="华文新魏"/>
                <a:cs typeface="Arial"/>
              </a:rPr>
              <a:t>Today’s learning goals</a:t>
            </a:r>
          </a:p>
          <a:p>
            <a:pPr lvl="1"/>
            <a:r>
              <a:rPr lang="en-US" dirty="0"/>
              <a:t>Find equivalent DFA for a given NFA</a:t>
            </a:r>
            <a:endParaRPr lang="en-US" dirty="0">
              <a:cs typeface="Arial"/>
            </a:endParaRPr>
          </a:p>
          <a:p>
            <a:pPr lvl="1"/>
            <a:r>
              <a:rPr lang="en-US" dirty="0"/>
              <a:t>Convert between regular expressions and automata</a:t>
            </a:r>
            <a:endParaRPr lang="en-US" dirty="0">
              <a:cs typeface="Arial"/>
            </a:endParaRPr>
          </a:p>
          <a:p>
            <a:pPr lvl="1"/>
            <a:r>
              <a:rPr lang="en-US" dirty="0"/>
              <a:t>Choose between multiple models to prove that a</a:t>
            </a:r>
            <a:r>
              <a:rPr lang="zh-CN" altLang="en-US" dirty="0">
                <a:ea typeface="华文新魏"/>
              </a:rPr>
              <a:t> </a:t>
            </a:r>
            <a:r>
              <a:rPr lang="en-US" dirty="0"/>
              <a:t>language is regular</a:t>
            </a:r>
            <a:endParaRPr lang="en-US" dirty="0">
              <a:cs typeface="Arial"/>
            </a:endParaRPr>
          </a:p>
          <a:p>
            <a:endParaRPr lang="en-US" altLang="zh-CN" dirty="0">
              <a:ea typeface="华文新魏"/>
              <a:cs typeface="Arial"/>
            </a:endParaRPr>
          </a:p>
          <a:p>
            <a:r>
              <a:rPr lang="en-US" altLang="zh-CN" dirty="0">
                <a:ea typeface="华文新魏"/>
                <a:cs typeface="Arial"/>
              </a:rPr>
              <a:t>Today’s textbook sections</a:t>
            </a:r>
          </a:p>
          <a:p>
            <a:pPr lvl="1"/>
            <a:r>
              <a:rPr lang="en-US" err="1"/>
              <a:t>Sipser</a:t>
            </a:r>
            <a:r>
              <a:rPr lang="en-US" dirty="0"/>
              <a:t> </a:t>
            </a:r>
            <a:r>
              <a:rPr lang="en-US" altLang="zh-CN" dirty="0">
                <a:ea typeface="华文新魏"/>
              </a:rPr>
              <a:t>1.2</a:t>
            </a:r>
            <a:r>
              <a:rPr lang="zh-CN" altLang="en-US" dirty="0">
                <a:ea typeface="华文新魏"/>
              </a:rPr>
              <a:t> </a:t>
            </a:r>
            <a:r>
              <a:rPr lang="en-US" altLang="zh-CN" dirty="0">
                <a:ea typeface="华文新魏"/>
              </a:rPr>
              <a:t>Theorem 1.39, example 1.56</a:t>
            </a:r>
            <a:endParaRPr lang="en-US" altLang="zh-CN">
              <a:ea typeface="华文新魏"/>
              <a:cs typeface="Arial"/>
            </a:endParaRPr>
          </a:p>
          <a:p>
            <a:endParaRPr lang="en-US" dirty="0"/>
          </a:p>
        </p:txBody>
      </p:sp>
    </p:spTree>
    <p:extLst>
      <p:ext uri="{BB962C8B-B14F-4D97-AF65-F5344CB8AC3E}">
        <p14:creationId xmlns:p14="http://schemas.microsoft.com/office/powerpoint/2010/main" val="39588086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rmAutofit/>
          </a:bodyPr>
          <a:lstStyle/>
          <a:p>
            <a:r>
              <a:rPr lang="en-US" sz="2800" dirty="0">
                <a:hlinkClick r:id="rId2"/>
              </a:rPr>
              <a:t>033.CSE105.NFAToDFA</a:t>
            </a:r>
            <a:endParaRPr lang="en-US" sz="2800"/>
          </a:p>
        </p:txBody>
      </p:sp>
      <p:sp>
        <p:nvSpPr>
          <p:cNvPr id="3" name="TextBox 2">
            <a:extLst>
              <a:ext uri="{FF2B5EF4-FFF2-40B4-BE49-F238E27FC236}">
                <a16:creationId xmlns:a16="http://schemas.microsoft.com/office/drawing/2014/main" id="{C4A24BB3-73A8-9747-8C25-559B7D65E0BA}"/>
              </a:ext>
            </a:extLst>
          </p:cNvPr>
          <p:cNvSpPr txBox="1"/>
          <p:nvPr/>
        </p:nvSpPr>
        <p:spPr>
          <a:xfrm>
            <a:off x="457200" y="1257932"/>
            <a:ext cx="1390124" cy="369332"/>
          </a:xfrm>
          <a:prstGeom prst="rect">
            <a:avLst/>
          </a:prstGeom>
          <a:noFill/>
        </p:spPr>
        <p:txBody>
          <a:bodyPr wrap="none" rtlCol="0">
            <a:spAutoFit/>
          </a:bodyPr>
          <a:lstStyle/>
          <a:p>
            <a:r>
              <a:rPr lang="en-US" i="1" dirty="0"/>
              <a:t>Remember:</a:t>
            </a:r>
          </a:p>
        </p:txBody>
      </p:sp>
      <p:pic>
        <p:nvPicPr>
          <p:cNvPr id="5" name="Picture 4" descr="A screenshot of a cell phone&#10;&#10;Description automatically generated">
            <a:extLst>
              <a:ext uri="{FF2B5EF4-FFF2-40B4-BE49-F238E27FC236}">
                <a16:creationId xmlns:a16="http://schemas.microsoft.com/office/drawing/2014/main" id="{C5B40C91-95C7-2443-9BF3-62600CF675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077" y="1857464"/>
            <a:ext cx="6080760" cy="2409886"/>
          </a:xfrm>
          <a:prstGeom prst="rect">
            <a:avLst/>
          </a:prstGeom>
        </p:spPr>
      </p:pic>
      <p:sp>
        <p:nvSpPr>
          <p:cNvPr id="6" name="TextBox 5">
            <a:extLst>
              <a:ext uri="{FF2B5EF4-FFF2-40B4-BE49-F238E27FC236}">
                <a16:creationId xmlns:a16="http://schemas.microsoft.com/office/drawing/2014/main" id="{0719F697-0598-EB41-BEEE-A4048FB62041}"/>
              </a:ext>
            </a:extLst>
          </p:cNvPr>
          <p:cNvSpPr txBox="1"/>
          <p:nvPr/>
        </p:nvSpPr>
        <p:spPr>
          <a:xfrm>
            <a:off x="6099048" y="4380976"/>
            <a:ext cx="2813591" cy="369332"/>
          </a:xfrm>
          <a:prstGeom prst="rect">
            <a:avLst/>
          </a:prstGeom>
          <a:noFill/>
        </p:spPr>
        <p:txBody>
          <a:bodyPr wrap="none" rtlCol="0">
            <a:spAutoFit/>
          </a:bodyPr>
          <a:lstStyle/>
          <a:p>
            <a:r>
              <a:rPr lang="en-US" dirty="0"/>
              <a:t>Def 1.5, section 1.1, pg35</a:t>
            </a:r>
          </a:p>
        </p:txBody>
      </p:sp>
    </p:spTree>
    <p:extLst>
      <p:ext uri="{BB962C8B-B14F-4D97-AF65-F5344CB8AC3E}">
        <p14:creationId xmlns:p14="http://schemas.microsoft.com/office/powerpoint/2010/main" val="13792339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Simulating NFA with DFA</a:t>
            </a:r>
          </a:p>
        </p:txBody>
      </p:sp>
      <p:sp>
        <p:nvSpPr>
          <p:cNvPr id="3" name="Content Placeholder 2"/>
          <p:cNvSpPr>
            <a:spLocks noGrp="1"/>
          </p:cNvSpPr>
          <p:nvPr>
            <p:ph idx="1"/>
          </p:nvPr>
        </p:nvSpPr>
        <p:spPr/>
        <p:txBody>
          <a:bodyPr>
            <a:normAutofit lnSpcReduction="10000"/>
          </a:bodyPr>
          <a:lstStyle/>
          <a:p>
            <a:pPr marL="0" indent="0">
              <a:buNone/>
            </a:pPr>
            <a:r>
              <a:rPr lang="en-US"/>
              <a:t>Not quite a closure proof, but …</a:t>
            </a:r>
          </a:p>
          <a:p>
            <a:pPr marL="0" indent="0">
              <a:buNone/>
            </a:pPr>
            <a:endParaRPr lang="en-US"/>
          </a:p>
          <a:p>
            <a:pPr marL="0" indent="0">
              <a:buNone/>
            </a:pPr>
            <a:r>
              <a:rPr lang="en-US" b="1">
                <a:solidFill>
                  <a:schemeClr val="accent1"/>
                </a:solidFill>
              </a:rPr>
              <a:t>Proof: </a:t>
            </a:r>
          </a:p>
          <a:p>
            <a:pPr marL="0" indent="0">
              <a:buNone/>
            </a:pPr>
            <a:r>
              <a:rPr lang="en-US" b="1">
                <a:solidFill>
                  <a:schemeClr val="tx2"/>
                </a:solidFill>
              </a:rPr>
              <a:t>Given </a:t>
            </a:r>
            <a:r>
              <a:rPr lang="en-US"/>
              <a:t>name variables for sets, machines assumed to exist.</a:t>
            </a:r>
          </a:p>
          <a:p>
            <a:pPr marL="0" indent="0">
              <a:buNone/>
            </a:pPr>
            <a:r>
              <a:rPr lang="en-US" b="1">
                <a:solidFill>
                  <a:schemeClr val="tx2"/>
                </a:solidFill>
              </a:rPr>
              <a:t>WTS</a:t>
            </a:r>
            <a:r>
              <a:rPr lang="en-US">
                <a:solidFill>
                  <a:schemeClr val="tx2"/>
                </a:solidFill>
              </a:rPr>
              <a:t> </a:t>
            </a:r>
            <a:r>
              <a:rPr lang="en-US">
                <a:solidFill>
                  <a:srgbClr val="292934"/>
                </a:solidFill>
              </a:rPr>
              <a:t>state goal and outline plan.</a:t>
            </a:r>
          </a:p>
          <a:p>
            <a:pPr marL="0" indent="0">
              <a:buNone/>
            </a:pPr>
            <a:r>
              <a:rPr lang="en-US" b="1">
                <a:solidFill>
                  <a:schemeClr val="tx2"/>
                </a:solidFill>
              </a:rPr>
              <a:t>Construction </a:t>
            </a:r>
            <a:r>
              <a:rPr lang="en-US">
                <a:solidFill>
                  <a:srgbClr val="292934"/>
                </a:solidFill>
              </a:rPr>
              <a:t>using objects previously defined + new tools working towards goal.  Give formal definition and explain.</a:t>
            </a:r>
          </a:p>
          <a:p>
            <a:pPr marL="0" indent="0">
              <a:buNone/>
            </a:pPr>
            <a:r>
              <a:rPr lang="en-US" b="1">
                <a:solidFill>
                  <a:srgbClr val="4128D2"/>
                </a:solidFill>
              </a:rPr>
              <a:t>Correctness</a:t>
            </a:r>
            <a:r>
              <a:rPr lang="en-US" b="1">
                <a:solidFill>
                  <a:srgbClr val="292934"/>
                </a:solidFill>
              </a:rPr>
              <a:t> </a:t>
            </a:r>
            <a:r>
              <a:rPr lang="en-US">
                <a:solidFill>
                  <a:srgbClr val="292934"/>
                </a:solidFill>
              </a:rPr>
              <a:t>prove that construction works.</a:t>
            </a:r>
          </a:p>
          <a:p>
            <a:pPr marL="0" indent="0">
              <a:buNone/>
            </a:pPr>
            <a:r>
              <a:rPr lang="en-US" b="1">
                <a:solidFill>
                  <a:schemeClr val="tx2"/>
                </a:solidFill>
              </a:rPr>
              <a:t>Conclusion</a:t>
            </a:r>
            <a:r>
              <a:rPr lang="en-US">
                <a:solidFill>
                  <a:srgbClr val="292934"/>
                </a:solidFill>
              </a:rPr>
              <a:t> recap what you've proved.</a:t>
            </a:r>
            <a:endParaRPr lang="en-US">
              <a:solidFill>
                <a:schemeClr val="tx2"/>
              </a:solidFill>
            </a:endParaRPr>
          </a:p>
          <a:p>
            <a:pPr marL="0" indent="0">
              <a:buNone/>
            </a:pPr>
            <a:endParaRPr lang="en-US"/>
          </a:p>
        </p:txBody>
      </p:sp>
    </p:spTree>
    <p:extLst>
      <p:ext uri="{BB962C8B-B14F-4D97-AF65-F5344CB8AC3E}">
        <p14:creationId xmlns:p14="http://schemas.microsoft.com/office/powerpoint/2010/main" val="36661409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Simulating NFA with DFA</a:t>
            </a:r>
          </a:p>
        </p:txBody>
      </p:sp>
      <p:sp>
        <p:nvSpPr>
          <p:cNvPr id="3" name="Content Placeholder 2"/>
          <p:cNvSpPr>
            <a:spLocks noGrp="1"/>
          </p:cNvSpPr>
          <p:nvPr>
            <p:ph idx="1"/>
          </p:nvPr>
        </p:nvSpPr>
        <p:spPr/>
        <p:txBody>
          <a:bodyPr>
            <a:normAutofit lnSpcReduction="10000"/>
          </a:bodyPr>
          <a:lstStyle/>
          <a:p>
            <a:pPr marL="0" indent="0">
              <a:buNone/>
            </a:pPr>
            <a:r>
              <a:rPr lang="en-US" b="1"/>
              <a:t>For any language recognized by an NFA, there is a DFA </a:t>
            </a:r>
          </a:p>
          <a:p>
            <a:pPr marL="0" indent="0">
              <a:buNone/>
            </a:pPr>
            <a:r>
              <a:rPr lang="en-US" b="1"/>
              <a:t>that recognizes this language.</a:t>
            </a:r>
            <a:endParaRPr lang="en-US"/>
          </a:p>
          <a:p>
            <a:pPr marL="0" indent="0">
              <a:buNone/>
            </a:pPr>
            <a:r>
              <a:rPr lang="en-US" b="1">
                <a:solidFill>
                  <a:schemeClr val="accent1"/>
                </a:solidFill>
              </a:rPr>
              <a:t>Proof: </a:t>
            </a:r>
          </a:p>
          <a:p>
            <a:pPr marL="0" indent="0">
              <a:buNone/>
            </a:pPr>
            <a:r>
              <a:rPr lang="en-US" b="1">
                <a:solidFill>
                  <a:schemeClr val="tx2"/>
                </a:solidFill>
              </a:rPr>
              <a:t>Given </a:t>
            </a:r>
            <a:r>
              <a:rPr lang="en-US"/>
              <a:t>A, a language recognized by N = (Q,Σ,δ,q0,F) a NFA</a:t>
            </a:r>
          </a:p>
          <a:p>
            <a:pPr marL="0" indent="0">
              <a:buNone/>
            </a:pPr>
            <a:r>
              <a:rPr lang="en-US" b="1">
                <a:solidFill>
                  <a:schemeClr val="tx2"/>
                </a:solidFill>
              </a:rPr>
              <a:t>WTS</a:t>
            </a:r>
            <a:r>
              <a:rPr lang="en-US">
                <a:solidFill>
                  <a:schemeClr val="tx2"/>
                </a:solidFill>
              </a:rPr>
              <a:t> </a:t>
            </a:r>
            <a:r>
              <a:rPr lang="en-US">
                <a:solidFill>
                  <a:srgbClr val="292934"/>
                </a:solidFill>
              </a:rPr>
              <a:t>there is some DFA M with L(M) = A</a:t>
            </a:r>
            <a:endParaRPr lang="en-US">
              <a:solidFill>
                <a:schemeClr val="tx2"/>
              </a:solidFill>
            </a:endParaRPr>
          </a:p>
          <a:p>
            <a:pPr marL="0" indent="0">
              <a:buNone/>
            </a:pPr>
            <a:r>
              <a:rPr lang="en-US" b="1">
                <a:solidFill>
                  <a:schemeClr val="tx2"/>
                </a:solidFill>
              </a:rPr>
              <a:t>Construction </a:t>
            </a:r>
            <a:endParaRPr lang="en-US">
              <a:solidFill>
                <a:srgbClr val="292934"/>
              </a:solidFill>
            </a:endParaRPr>
          </a:p>
          <a:p>
            <a:pPr marL="0" indent="0">
              <a:buNone/>
            </a:pPr>
            <a:endParaRPr lang="en-US" b="1">
              <a:solidFill>
                <a:srgbClr val="292934"/>
              </a:solidFill>
            </a:endParaRPr>
          </a:p>
          <a:p>
            <a:pPr marL="0" indent="0">
              <a:buNone/>
            </a:pPr>
            <a:r>
              <a:rPr lang="en-US" b="1">
                <a:solidFill>
                  <a:srgbClr val="4128D2"/>
                </a:solidFill>
              </a:rPr>
              <a:t>Correctness</a:t>
            </a:r>
            <a:r>
              <a:rPr lang="en-US" b="1">
                <a:solidFill>
                  <a:srgbClr val="292934"/>
                </a:solidFill>
              </a:rPr>
              <a:t> </a:t>
            </a:r>
            <a:endParaRPr lang="en-US">
              <a:solidFill>
                <a:srgbClr val="292934"/>
              </a:solidFill>
            </a:endParaRPr>
          </a:p>
          <a:p>
            <a:pPr marL="0" indent="0">
              <a:buNone/>
            </a:pPr>
            <a:r>
              <a:rPr lang="en-US" b="1">
                <a:solidFill>
                  <a:schemeClr val="tx2"/>
                </a:solidFill>
              </a:rPr>
              <a:t>Conclusion</a:t>
            </a:r>
            <a:r>
              <a:rPr lang="en-US">
                <a:solidFill>
                  <a:srgbClr val="292934"/>
                </a:solidFill>
              </a:rPr>
              <a:t> </a:t>
            </a:r>
          </a:p>
          <a:p>
            <a:pPr marL="0" indent="0">
              <a:buNone/>
            </a:pPr>
            <a:endParaRPr lang="en-US"/>
          </a:p>
        </p:txBody>
      </p:sp>
    </p:spTree>
    <p:extLst>
      <p:ext uri="{BB962C8B-B14F-4D97-AF65-F5344CB8AC3E}">
        <p14:creationId xmlns:p14="http://schemas.microsoft.com/office/powerpoint/2010/main" val="21710294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Idea of construction</a:t>
            </a:r>
          </a:p>
        </p:txBody>
      </p:sp>
      <p:sp>
        <p:nvSpPr>
          <p:cNvPr id="3" name="Content Placeholder 2"/>
          <p:cNvSpPr>
            <a:spLocks noGrp="1"/>
          </p:cNvSpPr>
          <p:nvPr>
            <p:ph idx="1"/>
          </p:nvPr>
        </p:nvSpPr>
        <p:spPr/>
        <p:txBody>
          <a:bodyPr>
            <a:normAutofit/>
          </a:bodyPr>
          <a:lstStyle/>
          <a:p>
            <a:pPr marL="0" indent="0">
              <a:buNone/>
            </a:pPr>
            <a:r>
              <a:rPr lang="en-US"/>
              <a:t>Track set of </a:t>
            </a:r>
            <a:r>
              <a:rPr lang="en-US" b="1"/>
              <a:t>possible</a:t>
            </a:r>
            <a:r>
              <a:rPr lang="en-US"/>
              <a:t> states NFA might be in.</a:t>
            </a:r>
          </a:p>
          <a:p>
            <a:pPr marL="0" indent="0">
              <a:buNone/>
            </a:pPr>
            <a:endParaRPr lang="en-US"/>
          </a:p>
          <a:p>
            <a:pPr marL="0" indent="0">
              <a:buNone/>
            </a:pPr>
            <a:endParaRPr lang="en-US"/>
          </a:p>
        </p:txBody>
      </p:sp>
    </p:spTree>
    <p:extLst>
      <p:ext uri="{BB962C8B-B14F-4D97-AF65-F5344CB8AC3E}">
        <p14:creationId xmlns:p14="http://schemas.microsoft.com/office/powerpoint/2010/main" val="3274221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32000">
              <a:schemeClr val="bg1"/>
            </a:gs>
            <a:gs pos="100000">
              <a:srgbClr val="BDDE8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ECFC4-CCF1-4216-B1A9-9D5896704E35}"/>
              </a:ext>
            </a:extLst>
          </p:cNvPr>
          <p:cNvSpPr>
            <a:spLocks noGrp="1"/>
          </p:cNvSpPr>
          <p:nvPr>
            <p:ph type="title"/>
          </p:nvPr>
        </p:nvSpPr>
        <p:spPr/>
        <p:txBody>
          <a:bodyPr/>
          <a:lstStyle/>
          <a:p>
            <a:r>
              <a:rPr lang="en-US" dirty="0">
                <a:cs typeface="Arial"/>
              </a:rPr>
              <a:t>Monday</a:t>
            </a:r>
            <a:endParaRPr lang="en-US" dirty="0"/>
          </a:p>
        </p:txBody>
      </p:sp>
      <p:sp>
        <p:nvSpPr>
          <p:cNvPr id="3" name="Content Placeholder 2">
            <a:extLst>
              <a:ext uri="{FF2B5EF4-FFF2-40B4-BE49-F238E27FC236}">
                <a16:creationId xmlns:a16="http://schemas.microsoft.com/office/drawing/2014/main" id="{B71EDDF0-466A-4A93-8501-56F95BD8D4B5}"/>
              </a:ext>
            </a:extLst>
          </p:cNvPr>
          <p:cNvSpPr>
            <a:spLocks noGrp="1"/>
          </p:cNvSpPr>
          <p:nvPr>
            <p:ph idx="1"/>
          </p:nvPr>
        </p:nvSpPr>
        <p:spPr/>
        <p:txBody>
          <a:bodyPr vert="horz" lIns="91440" tIns="45720" rIns="91440" bIns="45720" rtlCol="0" anchor="t">
            <a:normAutofit/>
          </a:bodyPr>
          <a:lstStyle/>
          <a:p>
            <a:r>
              <a:rPr lang="en-US" dirty="0"/>
              <a:t>Videos 0</a:t>
            </a:r>
            <a:r>
              <a:rPr lang="en-US" altLang="zh-CN" dirty="0">
                <a:ea typeface="华文新魏"/>
              </a:rPr>
              <a:t>28-032</a:t>
            </a:r>
          </a:p>
          <a:p>
            <a:endParaRPr lang="en-US" altLang="zh-CN" dirty="0">
              <a:ea typeface="华文新魏"/>
              <a:cs typeface="Arial"/>
            </a:endParaRPr>
          </a:p>
          <a:p>
            <a:r>
              <a:rPr lang="en-US" altLang="zh-CN" dirty="0">
                <a:ea typeface="华文新魏"/>
                <a:cs typeface="Arial"/>
              </a:rPr>
              <a:t>Today’s learning goals</a:t>
            </a:r>
          </a:p>
          <a:p>
            <a:pPr lvl="1"/>
            <a:r>
              <a:rPr lang="en-US" dirty="0"/>
              <a:t>Determine the language recognized by a given NFA</a:t>
            </a:r>
            <a:endParaRPr lang="en-US" dirty="0">
              <a:cs typeface="Arial"/>
            </a:endParaRPr>
          </a:p>
          <a:p>
            <a:pPr lvl="1"/>
            <a:r>
              <a:rPr lang="en-US" dirty="0"/>
              <a:t>Design general constructions for NFA</a:t>
            </a:r>
            <a:endParaRPr lang="en-US" dirty="0">
              <a:cs typeface="Arial"/>
            </a:endParaRPr>
          </a:p>
          <a:p>
            <a:endParaRPr lang="en-US" altLang="zh-CN" dirty="0">
              <a:ea typeface="华文新魏"/>
              <a:cs typeface="Arial"/>
            </a:endParaRPr>
          </a:p>
          <a:p>
            <a:r>
              <a:rPr lang="en-US" altLang="zh-CN" dirty="0">
                <a:ea typeface="华文新魏"/>
                <a:cs typeface="Arial"/>
              </a:rPr>
              <a:t>Today’s textbook sections</a:t>
            </a:r>
          </a:p>
          <a:p>
            <a:pPr lvl="1"/>
            <a:r>
              <a:rPr lang="en-US" err="1"/>
              <a:t>Sipser</a:t>
            </a:r>
            <a:r>
              <a:rPr lang="en-US" dirty="0"/>
              <a:t> </a:t>
            </a:r>
            <a:r>
              <a:rPr lang="en-US" altLang="zh-CN" dirty="0">
                <a:ea typeface="华文新魏"/>
              </a:rPr>
              <a:t>1.2</a:t>
            </a:r>
            <a:r>
              <a:rPr lang="zh-CN" altLang="en-US" dirty="0">
                <a:ea typeface="华文新魏"/>
              </a:rPr>
              <a:t> </a:t>
            </a:r>
            <a:r>
              <a:rPr lang="en-US" altLang="zh-CN" dirty="0">
                <a:ea typeface="华文新魏"/>
              </a:rPr>
              <a:t>Theorem 1.47 and Theorem 1.49</a:t>
            </a:r>
            <a:endParaRPr lang="en-US" altLang="zh-CN">
              <a:ea typeface="华文新魏"/>
              <a:cs typeface="Arial"/>
            </a:endParaRPr>
          </a:p>
          <a:p>
            <a:endParaRPr lang="en-US" dirty="0"/>
          </a:p>
        </p:txBody>
      </p:sp>
    </p:spTree>
    <p:extLst>
      <p:ext uri="{BB962C8B-B14F-4D97-AF65-F5344CB8AC3E}">
        <p14:creationId xmlns:p14="http://schemas.microsoft.com/office/powerpoint/2010/main" val="8102202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Idea of construction</a:t>
            </a:r>
          </a:p>
        </p:txBody>
      </p:sp>
      <p:sp>
        <p:nvSpPr>
          <p:cNvPr id="3" name="Content Placeholder 2"/>
          <p:cNvSpPr>
            <a:spLocks noGrp="1"/>
          </p:cNvSpPr>
          <p:nvPr>
            <p:ph idx="1"/>
          </p:nvPr>
        </p:nvSpPr>
        <p:spPr/>
        <p:txBody>
          <a:bodyPr>
            <a:normAutofit/>
          </a:bodyPr>
          <a:lstStyle/>
          <a:p>
            <a:pPr marL="0" indent="0">
              <a:buNone/>
            </a:pPr>
            <a:r>
              <a:rPr lang="en-US"/>
              <a:t>Track set of </a:t>
            </a:r>
            <a:r>
              <a:rPr lang="en-US" b="1"/>
              <a:t>possible</a:t>
            </a:r>
            <a:r>
              <a:rPr lang="en-US"/>
              <a:t> states NFA might be in.</a:t>
            </a:r>
          </a:p>
          <a:p>
            <a:pPr marL="0" indent="0">
              <a:buNone/>
            </a:pPr>
            <a:endParaRPr lang="en-US"/>
          </a:p>
          <a:p>
            <a:pPr marL="0" indent="0">
              <a:buNone/>
            </a:pPr>
            <a:endParaRPr lang="en-US"/>
          </a:p>
        </p:txBody>
      </p:sp>
      <p:pic>
        <p:nvPicPr>
          <p:cNvPr id="4" name="Content Placeholder 4" descr="A close up of a map&#10;&#10;Description automatically generated">
            <a:extLst>
              <a:ext uri="{FF2B5EF4-FFF2-40B4-BE49-F238E27FC236}">
                <a16:creationId xmlns:a16="http://schemas.microsoft.com/office/drawing/2014/main" id="{3A9A352B-59B9-0044-B24E-0C1973040B50}"/>
              </a:ext>
            </a:extLst>
          </p:cNvPr>
          <p:cNvPicPr>
            <a:picLocks noChangeAspect="1"/>
          </p:cNvPicPr>
          <p:nvPr/>
        </p:nvPicPr>
        <p:blipFill rotWithShape="1">
          <a:blip r:embed="rId2">
            <a:extLst>
              <a:ext uri="{28A0092B-C50C-407E-A947-70E740481C1C}">
                <a14:useLocalDpi xmlns:a14="http://schemas.microsoft.com/office/drawing/2010/main" val="0"/>
              </a:ext>
            </a:extLst>
          </a:blip>
          <a:srcRect t="2052" b="1"/>
          <a:stretch/>
        </p:blipFill>
        <p:spPr>
          <a:xfrm>
            <a:off x="1280470" y="1628833"/>
            <a:ext cx="7028094" cy="2733376"/>
          </a:xfrm>
          <a:prstGeom prst="rect">
            <a:avLst/>
          </a:prstGeom>
        </p:spPr>
      </p:pic>
    </p:spTree>
    <p:extLst>
      <p:ext uri="{BB962C8B-B14F-4D97-AF65-F5344CB8AC3E}">
        <p14:creationId xmlns:p14="http://schemas.microsoft.com/office/powerpoint/2010/main" val="32484589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5465232" y="1144426"/>
            <a:ext cx="3503810" cy="3472468"/>
          </a:xfrm>
          <a:ln>
            <a:solidFill>
              <a:schemeClr val="tx2"/>
            </a:solidFill>
          </a:ln>
        </p:spPr>
        <p:txBody>
          <a:bodyPr>
            <a:normAutofit/>
          </a:bodyPr>
          <a:lstStyle/>
          <a:p>
            <a:pPr marL="0" indent="0">
              <a:buNone/>
            </a:pPr>
            <a:r>
              <a:rPr lang="en-US"/>
              <a:t>Which states can this NFA be in before first input symbol is read?</a:t>
            </a:r>
          </a:p>
          <a:p>
            <a:pPr marL="457200" indent="-457200">
              <a:buAutoNum type="alphaUcPeriod"/>
            </a:pPr>
            <a:r>
              <a:rPr lang="en-US"/>
              <a:t>q0</a:t>
            </a:r>
          </a:p>
          <a:p>
            <a:pPr marL="457200" indent="-457200">
              <a:buAutoNum type="alphaUcPeriod"/>
            </a:pPr>
            <a:r>
              <a:rPr lang="en-US"/>
              <a:t>any state</a:t>
            </a:r>
          </a:p>
          <a:p>
            <a:pPr marL="457200" indent="-457200">
              <a:buAutoNum type="alphaUcPeriod"/>
            </a:pPr>
            <a:r>
              <a:rPr lang="en-US"/>
              <a:t>q0, q1</a:t>
            </a:r>
          </a:p>
          <a:p>
            <a:pPr marL="457200" indent="-457200">
              <a:buAutoNum type="alphaUcPeriod"/>
            </a:pPr>
            <a:r>
              <a:rPr lang="en-US"/>
              <a:t>q0, q4</a:t>
            </a:r>
          </a:p>
          <a:p>
            <a:pPr marL="457200" indent="-457200">
              <a:buAutoNum type="alphaUcPeriod"/>
            </a:pPr>
            <a:r>
              <a:rPr lang="en-US"/>
              <a:t>q0, q1, q4</a:t>
            </a:r>
          </a:p>
        </p:txBody>
      </p:sp>
      <p:sp>
        <p:nvSpPr>
          <p:cNvPr id="2" name="Title 1"/>
          <p:cNvSpPr>
            <a:spLocks noGrp="1"/>
          </p:cNvSpPr>
          <p:nvPr>
            <p:ph type="title"/>
          </p:nvPr>
        </p:nvSpPr>
        <p:spPr/>
        <p:txBody>
          <a:bodyPr/>
          <a:lstStyle/>
          <a:p>
            <a:r>
              <a:rPr lang="en-US"/>
              <a:t>From NFA to DFA</a:t>
            </a:r>
          </a:p>
        </p:txBody>
      </p:sp>
      <p:pic>
        <p:nvPicPr>
          <p:cNvPr id="4" name="Picture 3" descr="NFAtoDFA.png"/>
          <p:cNvPicPr>
            <a:picLocks noChangeAspect="1"/>
          </p:cNvPicPr>
          <p:nvPr/>
        </p:nvPicPr>
        <p:blipFill rotWithShape="1">
          <a:blip r:embed="rId2">
            <a:extLst>
              <a:ext uri="{28A0092B-C50C-407E-A947-70E740481C1C}">
                <a14:useLocalDpi xmlns:a14="http://schemas.microsoft.com/office/drawing/2010/main" val="0"/>
              </a:ext>
            </a:extLst>
          </a:blip>
          <a:srcRect t="15860" r="9749"/>
          <a:stretch/>
        </p:blipFill>
        <p:spPr>
          <a:xfrm>
            <a:off x="290421" y="1321148"/>
            <a:ext cx="5008032" cy="2615346"/>
          </a:xfrm>
          <a:prstGeom prst="rect">
            <a:avLst/>
          </a:prstGeom>
        </p:spPr>
      </p:pic>
    </p:spTree>
    <p:extLst>
      <p:ext uri="{BB962C8B-B14F-4D97-AF65-F5344CB8AC3E}">
        <p14:creationId xmlns:p14="http://schemas.microsoft.com/office/powerpoint/2010/main" val="20637614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5465232" y="1144426"/>
            <a:ext cx="3503810" cy="3472468"/>
          </a:xfrm>
          <a:ln>
            <a:solidFill>
              <a:schemeClr val="tx2"/>
            </a:solidFill>
          </a:ln>
        </p:spPr>
        <p:txBody>
          <a:bodyPr>
            <a:normAutofit/>
          </a:bodyPr>
          <a:lstStyle/>
          <a:p>
            <a:pPr marL="0" indent="0">
              <a:buNone/>
            </a:pPr>
            <a:r>
              <a:rPr lang="en-US"/>
              <a:t>Which states can this NFA be in before first input symbol is read?</a:t>
            </a:r>
          </a:p>
          <a:p>
            <a:pPr marL="457200" indent="-457200">
              <a:buAutoNum type="alphaUcPeriod"/>
            </a:pPr>
            <a:r>
              <a:rPr lang="en-US"/>
              <a:t>q0</a:t>
            </a:r>
          </a:p>
          <a:p>
            <a:pPr marL="457200" indent="-457200">
              <a:buAutoNum type="alphaUcPeriod"/>
            </a:pPr>
            <a:r>
              <a:rPr lang="en-US"/>
              <a:t>any state</a:t>
            </a:r>
          </a:p>
          <a:p>
            <a:pPr marL="457200" indent="-457200">
              <a:buAutoNum type="alphaUcPeriod"/>
            </a:pPr>
            <a:r>
              <a:rPr lang="en-US"/>
              <a:t>q0, q1</a:t>
            </a:r>
          </a:p>
          <a:p>
            <a:pPr marL="457200" indent="-457200">
              <a:buAutoNum type="alphaUcPeriod"/>
            </a:pPr>
            <a:r>
              <a:rPr lang="en-US"/>
              <a:t>q0, q4</a:t>
            </a:r>
          </a:p>
          <a:p>
            <a:pPr marL="457200" indent="-457200">
              <a:buAutoNum type="alphaUcPeriod"/>
            </a:pPr>
            <a:r>
              <a:rPr lang="en-US"/>
              <a:t>q0, q1, q4</a:t>
            </a:r>
          </a:p>
        </p:txBody>
      </p:sp>
      <p:sp>
        <p:nvSpPr>
          <p:cNvPr id="2" name="Title 1"/>
          <p:cNvSpPr>
            <a:spLocks noGrp="1"/>
          </p:cNvSpPr>
          <p:nvPr>
            <p:ph type="title"/>
          </p:nvPr>
        </p:nvSpPr>
        <p:spPr/>
        <p:txBody>
          <a:bodyPr/>
          <a:lstStyle/>
          <a:p>
            <a:r>
              <a:rPr lang="en-US"/>
              <a:t>From NFA to DFA</a:t>
            </a:r>
          </a:p>
        </p:txBody>
      </p:sp>
      <p:pic>
        <p:nvPicPr>
          <p:cNvPr id="4" name="Picture 3" descr="NFAtoDFA.png"/>
          <p:cNvPicPr>
            <a:picLocks noChangeAspect="1"/>
          </p:cNvPicPr>
          <p:nvPr/>
        </p:nvPicPr>
        <p:blipFill rotWithShape="1">
          <a:blip r:embed="rId2">
            <a:extLst>
              <a:ext uri="{28A0092B-C50C-407E-A947-70E740481C1C}">
                <a14:useLocalDpi xmlns:a14="http://schemas.microsoft.com/office/drawing/2010/main" val="0"/>
              </a:ext>
            </a:extLst>
          </a:blip>
          <a:srcRect t="15860" r="9749"/>
          <a:stretch/>
        </p:blipFill>
        <p:spPr>
          <a:xfrm>
            <a:off x="290421" y="1321148"/>
            <a:ext cx="5008032" cy="2615346"/>
          </a:xfrm>
          <a:prstGeom prst="rect">
            <a:avLst/>
          </a:prstGeom>
        </p:spPr>
      </p:pic>
      <p:grpSp>
        <p:nvGrpSpPr>
          <p:cNvPr id="13" name="Group 12">
            <a:extLst>
              <a:ext uri="{FF2B5EF4-FFF2-40B4-BE49-F238E27FC236}">
                <a16:creationId xmlns:a16="http://schemas.microsoft.com/office/drawing/2014/main" id="{9FCB5B89-33E5-D045-BA29-076804401776}"/>
              </a:ext>
            </a:extLst>
          </p:cNvPr>
          <p:cNvGrpSpPr/>
          <p:nvPr/>
        </p:nvGrpSpPr>
        <p:grpSpPr>
          <a:xfrm>
            <a:off x="6421330" y="2254055"/>
            <a:ext cx="357480" cy="230400"/>
            <a:chOff x="6421330" y="2254055"/>
            <a:chExt cx="357480" cy="23040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AA0FF03D-EFF6-D447-93CA-514B89F22BDD}"/>
                    </a:ext>
                  </a:extLst>
                </p14:cNvPr>
                <p14:cNvContentPartPr/>
                <p14:nvPr/>
              </p14:nvContentPartPr>
              <p14:xfrm>
                <a:off x="6421330" y="2254055"/>
                <a:ext cx="123480" cy="230400"/>
              </p14:xfrm>
            </p:contentPart>
          </mc:Choice>
          <mc:Fallback xmlns="">
            <p:pic>
              <p:nvPicPr>
                <p:cNvPr id="8" name="Ink 7">
                  <a:extLst>
                    <a:ext uri="{FF2B5EF4-FFF2-40B4-BE49-F238E27FC236}">
                      <a16:creationId xmlns:a16="http://schemas.microsoft.com/office/drawing/2014/main" id="{AA0FF03D-EFF6-D447-93CA-514B89F22BDD}"/>
                    </a:ext>
                  </a:extLst>
                </p:cNvPr>
                <p:cNvPicPr/>
                <p:nvPr/>
              </p:nvPicPr>
              <p:blipFill>
                <a:blip r:embed="rId4"/>
                <a:stretch>
                  <a:fillRect/>
                </a:stretch>
              </p:blipFill>
              <p:spPr>
                <a:xfrm>
                  <a:off x="6413770" y="2246495"/>
                  <a:ext cx="13860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AA4AD920-0D3D-D646-871C-9B9134F3D447}"/>
                    </a:ext>
                  </a:extLst>
                </p14:cNvPr>
                <p14:cNvContentPartPr/>
                <p14:nvPr/>
              </p14:nvContentPartPr>
              <p14:xfrm>
                <a:off x="6437170" y="2361335"/>
                <a:ext cx="119520" cy="16200"/>
              </p14:xfrm>
            </p:contentPart>
          </mc:Choice>
          <mc:Fallback xmlns="">
            <p:pic>
              <p:nvPicPr>
                <p:cNvPr id="9" name="Ink 8">
                  <a:extLst>
                    <a:ext uri="{FF2B5EF4-FFF2-40B4-BE49-F238E27FC236}">
                      <a16:creationId xmlns:a16="http://schemas.microsoft.com/office/drawing/2014/main" id="{AA4AD920-0D3D-D646-871C-9B9134F3D447}"/>
                    </a:ext>
                  </a:extLst>
                </p:cNvPr>
                <p:cNvPicPr/>
                <p:nvPr/>
              </p:nvPicPr>
              <p:blipFill>
                <a:blip r:embed="rId6"/>
                <a:stretch>
                  <a:fillRect/>
                </a:stretch>
              </p:blipFill>
              <p:spPr>
                <a:xfrm>
                  <a:off x="6429610" y="2353775"/>
                  <a:ext cx="1346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ACFA7663-24EB-AA4B-AB0E-49327ABFFBF0}"/>
                    </a:ext>
                  </a:extLst>
                </p14:cNvPr>
                <p14:cNvContentPartPr/>
                <p14:nvPr/>
              </p14:nvContentPartPr>
              <p14:xfrm>
                <a:off x="6580090" y="2353415"/>
                <a:ext cx="55800" cy="67320"/>
              </p14:xfrm>
            </p:contentPart>
          </mc:Choice>
          <mc:Fallback xmlns="">
            <p:pic>
              <p:nvPicPr>
                <p:cNvPr id="10" name="Ink 9">
                  <a:extLst>
                    <a:ext uri="{FF2B5EF4-FFF2-40B4-BE49-F238E27FC236}">
                      <a16:creationId xmlns:a16="http://schemas.microsoft.com/office/drawing/2014/main" id="{ACFA7663-24EB-AA4B-AB0E-49327ABFFBF0}"/>
                    </a:ext>
                  </a:extLst>
                </p:cNvPr>
                <p:cNvPicPr/>
                <p:nvPr/>
              </p:nvPicPr>
              <p:blipFill>
                <a:blip r:embed="rId8"/>
                <a:stretch>
                  <a:fillRect/>
                </a:stretch>
              </p:blipFill>
              <p:spPr>
                <a:xfrm>
                  <a:off x="6572578" y="2345855"/>
                  <a:ext cx="70823"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A834F590-2BE6-B744-949F-4146F521AD61}"/>
                    </a:ext>
                  </a:extLst>
                </p14:cNvPr>
                <p14:cNvContentPartPr/>
                <p14:nvPr/>
              </p14:nvContentPartPr>
              <p14:xfrm>
                <a:off x="6655330" y="2357375"/>
                <a:ext cx="36000" cy="67680"/>
              </p14:xfrm>
            </p:contentPart>
          </mc:Choice>
          <mc:Fallback xmlns="">
            <p:pic>
              <p:nvPicPr>
                <p:cNvPr id="11" name="Ink 10">
                  <a:extLst>
                    <a:ext uri="{FF2B5EF4-FFF2-40B4-BE49-F238E27FC236}">
                      <a16:creationId xmlns:a16="http://schemas.microsoft.com/office/drawing/2014/main" id="{A834F590-2BE6-B744-949F-4146F521AD61}"/>
                    </a:ext>
                  </a:extLst>
                </p:cNvPr>
                <p:cNvPicPr/>
                <p:nvPr/>
              </p:nvPicPr>
              <p:blipFill>
                <a:blip r:embed="rId10"/>
                <a:stretch>
                  <a:fillRect/>
                </a:stretch>
              </p:blipFill>
              <p:spPr>
                <a:xfrm>
                  <a:off x="6647770" y="2349855"/>
                  <a:ext cx="51120" cy="82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C1BCAF01-C4F0-5041-B7AD-D060896728F6}"/>
                    </a:ext>
                  </a:extLst>
                </p14:cNvPr>
                <p14:cNvContentPartPr/>
                <p14:nvPr/>
              </p14:nvContentPartPr>
              <p14:xfrm>
                <a:off x="6719050" y="2379335"/>
                <a:ext cx="59760" cy="61560"/>
              </p14:xfrm>
            </p:contentPart>
          </mc:Choice>
          <mc:Fallback xmlns="">
            <p:pic>
              <p:nvPicPr>
                <p:cNvPr id="12" name="Ink 11">
                  <a:extLst>
                    <a:ext uri="{FF2B5EF4-FFF2-40B4-BE49-F238E27FC236}">
                      <a16:creationId xmlns:a16="http://schemas.microsoft.com/office/drawing/2014/main" id="{C1BCAF01-C4F0-5041-B7AD-D060896728F6}"/>
                    </a:ext>
                  </a:extLst>
                </p:cNvPr>
                <p:cNvPicPr/>
                <p:nvPr/>
              </p:nvPicPr>
              <p:blipFill>
                <a:blip r:embed="rId12"/>
                <a:stretch>
                  <a:fillRect/>
                </a:stretch>
              </p:blipFill>
              <p:spPr>
                <a:xfrm>
                  <a:off x="6711490" y="2371819"/>
                  <a:ext cx="74880" cy="76592"/>
                </a:xfrm>
                <a:prstGeom prst="rect">
                  <a:avLst/>
                </a:prstGeom>
              </p:spPr>
            </p:pic>
          </mc:Fallback>
        </mc:AlternateContent>
      </p:grpSp>
      <p:grpSp>
        <p:nvGrpSpPr>
          <p:cNvPr id="23" name="Group 22">
            <a:extLst>
              <a:ext uri="{FF2B5EF4-FFF2-40B4-BE49-F238E27FC236}">
                <a16:creationId xmlns:a16="http://schemas.microsoft.com/office/drawing/2014/main" id="{A110455F-E4E5-C145-8858-E89E0E642648}"/>
              </a:ext>
            </a:extLst>
          </p:cNvPr>
          <p:cNvGrpSpPr/>
          <p:nvPr/>
        </p:nvGrpSpPr>
        <p:grpSpPr>
          <a:xfrm>
            <a:off x="6945130" y="2281775"/>
            <a:ext cx="675000" cy="240120"/>
            <a:chOff x="6945130" y="2281775"/>
            <a:chExt cx="675000" cy="240120"/>
          </a:xfrm>
        </p:grpSpPr>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362AD43F-A585-3B41-A477-AAFCB9D2CE3A}"/>
                    </a:ext>
                  </a:extLst>
                </p14:cNvPr>
                <p14:cNvContentPartPr/>
                <p14:nvPr/>
              </p14:nvContentPartPr>
              <p14:xfrm>
                <a:off x="6945130" y="2373935"/>
                <a:ext cx="91800" cy="70920"/>
              </p14:xfrm>
            </p:contentPart>
          </mc:Choice>
          <mc:Fallback xmlns="">
            <p:pic>
              <p:nvPicPr>
                <p:cNvPr id="14" name="Ink 13">
                  <a:extLst>
                    <a:ext uri="{FF2B5EF4-FFF2-40B4-BE49-F238E27FC236}">
                      <a16:creationId xmlns:a16="http://schemas.microsoft.com/office/drawing/2014/main" id="{362AD43F-A585-3B41-A477-AAFCB9D2CE3A}"/>
                    </a:ext>
                  </a:extLst>
                </p:cNvPr>
                <p:cNvPicPr/>
                <p:nvPr/>
              </p:nvPicPr>
              <p:blipFill>
                <a:blip r:embed="rId14"/>
                <a:stretch>
                  <a:fillRect/>
                </a:stretch>
              </p:blipFill>
              <p:spPr>
                <a:xfrm>
                  <a:off x="6937540" y="2366375"/>
                  <a:ext cx="10698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98D5031F-1522-B046-819B-E34194929F58}"/>
                    </a:ext>
                  </a:extLst>
                </p14:cNvPr>
                <p14:cNvContentPartPr/>
                <p14:nvPr/>
              </p14:nvContentPartPr>
              <p14:xfrm>
                <a:off x="7064290" y="2293655"/>
                <a:ext cx="36000" cy="151200"/>
              </p14:xfrm>
            </p:contentPart>
          </mc:Choice>
          <mc:Fallback xmlns="">
            <p:pic>
              <p:nvPicPr>
                <p:cNvPr id="15" name="Ink 14">
                  <a:extLst>
                    <a:ext uri="{FF2B5EF4-FFF2-40B4-BE49-F238E27FC236}">
                      <a16:creationId xmlns:a16="http://schemas.microsoft.com/office/drawing/2014/main" id="{98D5031F-1522-B046-819B-E34194929F58}"/>
                    </a:ext>
                  </a:extLst>
                </p:cNvPr>
                <p:cNvPicPr/>
                <p:nvPr/>
              </p:nvPicPr>
              <p:blipFill>
                <a:blip r:embed="rId16"/>
                <a:stretch>
                  <a:fillRect/>
                </a:stretch>
              </p:blipFill>
              <p:spPr>
                <a:xfrm>
                  <a:off x="7056730" y="2286095"/>
                  <a:ext cx="511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 15">
                  <a:extLst>
                    <a:ext uri="{FF2B5EF4-FFF2-40B4-BE49-F238E27FC236}">
                      <a16:creationId xmlns:a16="http://schemas.microsoft.com/office/drawing/2014/main" id="{F7206325-9DC8-8B40-8026-9A1CB9775924}"/>
                    </a:ext>
                  </a:extLst>
                </p14:cNvPr>
                <p14:cNvContentPartPr/>
                <p14:nvPr/>
              </p14:nvContentPartPr>
              <p14:xfrm>
                <a:off x="7092010" y="2373215"/>
                <a:ext cx="87840" cy="148680"/>
              </p14:xfrm>
            </p:contentPart>
          </mc:Choice>
          <mc:Fallback xmlns="">
            <p:pic>
              <p:nvPicPr>
                <p:cNvPr id="16" name="Ink 15">
                  <a:extLst>
                    <a:ext uri="{FF2B5EF4-FFF2-40B4-BE49-F238E27FC236}">
                      <a16:creationId xmlns:a16="http://schemas.microsoft.com/office/drawing/2014/main" id="{F7206325-9DC8-8B40-8026-9A1CB9775924}"/>
                    </a:ext>
                  </a:extLst>
                </p:cNvPr>
                <p:cNvPicPr/>
                <p:nvPr/>
              </p:nvPicPr>
              <p:blipFill>
                <a:blip r:embed="rId18"/>
                <a:stretch>
                  <a:fillRect/>
                </a:stretch>
              </p:blipFill>
              <p:spPr>
                <a:xfrm>
                  <a:off x="7084450" y="2365655"/>
                  <a:ext cx="10296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Ink 16">
                  <a:extLst>
                    <a:ext uri="{FF2B5EF4-FFF2-40B4-BE49-F238E27FC236}">
                      <a16:creationId xmlns:a16="http://schemas.microsoft.com/office/drawing/2014/main" id="{D4633DDB-5EA8-B145-B525-7BA5426B91D1}"/>
                    </a:ext>
                  </a:extLst>
                </p14:cNvPr>
                <p14:cNvContentPartPr/>
                <p14:nvPr/>
              </p14:nvContentPartPr>
              <p14:xfrm>
                <a:off x="7203610" y="2281775"/>
                <a:ext cx="63360" cy="186840"/>
              </p14:xfrm>
            </p:contentPart>
          </mc:Choice>
          <mc:Fallback xmlns="">
            <p:pic>
              <p:nvPicPr>
                <p:cNvPr id="17" name="Ink 16">
                  <a:extLst>
                    <a:ext uri="{FF2B5EF4-FFF2-40B4-BE49-F238E27FC236}">
                      <a16:creationId xmlns:a16="http://schemas.microsoft.com/office/drawing/2014/main" id="{D4633DDB-5EA8-B145-B525-7BA5426B91D1}"/>
                    </a:ext>
                  </a:extLst>
                </p:cNvPr>
                <p:cNvPicPr/>
                <p:nvPr/>
              </p:nvPicPr>
              <p:blipFill>
                <a:blip r:embed="rId20"/>
                <a:stretch>
                  <a:fillRect/>
                </a:stretch>
              </p:blipFill>
              <p:spPr>
                <a:xfrm>
                  <a:off x="7196050" y="2274215"/>
                  <a:ext cx="784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BE179F8A-1AF8-274E-9AA7-6CECE48E3A87}"/>
                    </a:ext>
                  </a:extLst>
                </p14:cNvPr>
                <p14:cNvContentPartPr/>
                <p14:nvPr/>
              </p14:nvContentPartPr>
              <p14:xfrm>
                <a:off x="7298650" y="2404895"/>
                <a:ext cx="59400" cy="63000"/>
              </p14:xfrm>
            </p:contentPart>
          </mc:Choice>
          <mc:Fallback xmlns="">
            <p:pic>
              <p:nvPicPr>
                <p:cNvPr id="18" name="Ink 17">
                  <a:extLst>
                    <a:ext uri="{FF2B5EF4-FFF2-40B4-BE49-F238E27FC236}">
                      <a16:creationId xmlns:a16="http://schemas.microsoft.com/office/drawing/2014/main" id="{BE179F8A-1AF8-274E-9AA7-6CECE48E3A87}"/>
                    </a:ext>
                  </a:extLst>
                </p:cNvPr>
                <p:cNvPicPr/>
                <p:nvPr/>
              </p:nvPicPr>
              <p:blipFill>
                <a:blip r:embed="rId22"/>
                <a:stretch>
                  <a:fillRect/>
                </a:stretch>
              </p:blipFill>
              <p:spPr>
                <a:xfrm>
                  <a:off x="7291090" y="2397335"/>
                  <a:ext cx="7452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DAC3C6F8-F2E6-1F47-9F7A-B96CB98FCBA9}"/>
                    </a:ext>
                  </a:extLst>
                </p14:cNvPr>
                <p14:cNvContentPartPr/>
                <p14:nvPr/>
              </p14:nvContentPartPr>
              <p14:xfrm>
                <a:off x="7401970" y="2313455"/>
                <a:ext cx="58680" cy="143280"/>
              </p14:xfrm>
            </p:contentPart>
          </mc:Choice>
          <mc:Fallback xmlns="">
            <p:pic>
              <p:nvPicPr>
                <p:cNvPr id="19" name="Ink 18">
                  <a:extLst>
                    <a:ext uri="{FF2B5EF4-FFF2-40B4-BE49-F238E27FC236}">
                      <a16:creationId xmlns:a16="http://schemas.microsoft.com/office/drawing/2014/main" id="{DAC3C6F8-F2E6-1F47-9F7A-B96CB98FCBA9}"/>
                    </a:ext>
                  </a:extLst>
                </p:cNvPr>
                <p:cNvPicPr/>
                <p:nvPr/>
              </p:nvPicPr>
              <p:blipFill>
                <a:blip r:embed="rId24"/>
                <a:stretch>
                  <a:fillRect/>
                </a:stretch>
              </p:blipFill>
              <p:spPr>
                <a:xfrm>
                  <a:off x="7394363" y="2305895"/>
                  <a:ext cx="73893"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30CBDBE9-9DE3-D34C-BABD-6ECBE7C0E47D}"/>
                    </a:ext>
                  </a:extLst>
                </p14:cNvPr>
                <p14:cNvContentPartPr/>
                <p14:nvPr/>
              </p14:nvContentPartPr>
              <p14:xfrm>
                <a:off x="7476850" y="2373215"/>
                <a:ext cx="39600" cy="75600"/>
              </p14:xfrm>
            </p:contentPart>
          </mc:Choice>
          <mc:Fallback xmlns="">
            <p:pic>
              <p:nvPicPr>
                <p:cNvPr id="20" name="Ink 19">
                  <a:extLst>
                    <a:ext uri="{FF2B5EF4-FFF2-40B4-BE49-F238E27FC236}">
                      <a16:creationId xmlns:a16="http://schemas.microsoft.com/office/drawing/2014/main" id="{30CBDBE9-9DE3-D34C-BABD-6ECBE7C0E47D}"/>
                    </a:ext>
                  </a:extLst>
                </p:cNvPr>
                <p:cNvPicPr/>
                <p:nvPr/>
              </p:nvPicPr>
              <p:blipFill>
                <a:blip r:embed="rId26"/>
                <a:stretch>
                  <a:fillRect/>
                </a:stretch>
              </p:blipFill>
              <p:spPr>
                <a:xfrm>
                  <a:off x="7469290" y="2365691"/>
                  <a:ext cx="54720" cy="90648"/>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88800CEF-7877-094A-BAE9-4A663B4B2982}"/>
                    </a:ext>
                  </a:extLst>
                </p14:cNvPr>
                <p14:cNvContentPartPr/>
                <p14:nvPr/>
              </p14:nvContentPartPr>
              <p14:xfrm>
                <a:off x="7560370" y="2353415"/>
                <a:ext cx="51840" cy="103680"/>
              </p14:xfrm>
            </p:contentPart>
          </mc:Choice>
          <mc:Fallback xmlns="">
            <p:pic>
              <p:nvPicPr>
                <p:cNvPr id="21" name="Ink 20">
                  <a:extLst>
                    <a:ext uri="{FF2B5EF4-FFF2-40B4-BE49-F238E27FC236}">
                      <a16:creationId xmlns:a16="http://schemas.microsoft.com/office/drawing/2014/main" id="{88800CEF-7877-094A-BAE9-4A663B4B2982}"/>
                    </a:ext>
                  </a:extLst>
                </p:cNvPr>
                <p:cNvPicPr/>
                <p:nvPr/>
              </p:nvPicPr>
              <p:blipFill>
                <a:blip r:embed="rId28"/>
                <a:stretch>
                  <a:fillRect/>
                </a:stretch>
              </p:blipFill>
              <p:spPr>
                <a:xfrm>
                  <a:off x="7552862" y="2345855"/>
                  <a:ext cx="66856"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Ink 21">
                  <a:extLst>
                    <a:ext uri="{FF2B5EF4-FFF2-40B4-BE49-F238E27FC236}">
                      <a16:creationId xmlns:a16="http://schemas.microsoft.com/office/drawing/2014/main" id="{883F1E17-1603-6F49-A56E-7FA021995A45}"/>
                    </a:ext>
                  </a:extLst>
                </p14:cNvPr>
                <p14:cNvContentPartPr/>
                <p14:nvPr/>
              </p14:nvContentPartPr>
              <p14:xfrm>
                <a:off x="7558210" y="2377175"/>
                <a:ext cx="61920" cy="20160"/>
              </p14:xfrm>
            </p:contentPart>
          </mc:Choice>
          <mc:Fallback xmlns="">
            <p:pic>
              <p:nvPicPr>
                <p:cNvPr id="22" name="Ink 21">
                  <a:extLst>
                    <a:ext uri="{FF2B5EF4-FFF2-40B4-BE49-F238E27FC236}">
                      <a16:creationId xmlns:a16="http://schemas.microsoft.com/office/drawing/2014/main" id="{883F1E17-1603-6F49-A56E-7FA021995A45}"/>
                    </a:ext>
                  </a:extLst>
                </p:cNvPr>
                <p:cNvPicPr/>
                <p:nvPr/>
              </p:nvPicPr>
              <p:blipFill>
                <a:blip r:embed="rId30"/>
                <a:stretch>
                  <a:fillRect/>
                </a:stretch>
              </p:blipFill>
              <p:spPr>
                <a:xfrm>
                  <a:off x="7550694" y="2369615"/>
                  <a:ext cx="76953" cy="35280"/>
                </a:xfrm>
                <a:prstGeom prst="rect">
                  <a:avLst/>
                </a:prstGeom>
              </p:spPr>
            </p:pic>
          </mc:Fallback>
        </mc:AlternateContent>
      </p:grpSp>
      <p:grpSp>
        <p:nvGrpSpPr>
          <p:cNvPr id="26" name="Group 25">
            <a:extLst>
              <a:ext uri="{FF2B5EF4-FFF2-40B4-BE49-F238E27FC236}">
                <a16:creationId xmlns:a16="http://schemas.microsoft.com/office/drawing/2014/main" id="{E37B172D-371E-0D4E-AC34-A68FFF00013A}"/>
              </a:ext>
            </a:extLst>
          </p:cNvPr>
          <p:cNvGrpSpPr/>
          <p:nvPr/>
        </p:nvGrpSpPr>
        <p:grpSpPr>
          <a:xfrm>
            <a:off x="5484610" y="2869655"/>
            <a:ext cx="394920" cy="293760"/>
            <a:chOff x="5484610" y="2869655"/>
            <a:chExt cx="394920" cy="293760"/>
          </a:xfrm>
        </p:grpSpPr>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AD96FAE7-C4F9-0F45-BA83-42953686A77E}"/>
                    </a:ext>
                  </a:extLst>
                </p14:cNvPr>
                <p14:cNvContentPartPr/>
                <p14:nvPr/>
              </p14:nvContentPartPr>
              <p14:xfrm>
                <a:off x="5484610" y="2869655"/>
                <a:ext cx="394920" cy="293760"/>
              </p14:xfrm>
            </p:contentPart>
          </mc:Choice>
          <mc:Fallback xmlns="">
            <p:pic>
              <p:nvPicPr>
                <p:cNvPr id="24" name="Ink 23">
                  <a:extLst>
                    <a:ext uri="{FF2B5EF4-FFF2-40B4-BE49-F238E27FC236}">
                      <a16:creationId xmlns:a16="http://schemas.microsoft.com/office/drawing/2014/main" id="{AD96FAE7-C4F9-0F45-BA83-42953686A77E}"/>
                    </a:ext>
                  </a:extLst>
                </p:cNvPr>
                <p:cNvPicPr/>
                <p:nvPr/>
              </p:nvPicPr>
              <p:blipFill>
                <a:blip r:embed="rId32"/>
                <a:stretch>
                  <a:fillRect/>
                </a:stretch>
              </p:blipFill>
              <p:spPr>
                <a:xfrm>
                  <a:off x="5477050" y="2862086"/>
                  <a:ext cx="410040" cy="308899"/>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Ink 24">
                  <a:extLst>
                    <a:ext uri="{FF2B5EF4-FFF2-40B4-BE49-F238E27FC236}">
                      <a16:creationId xmlns:a16="http://schemas.microsoft.com/office/drawing/2014/main" id="{7824631B-9F43-EC46-8D6C-5CDA5938359B}"/>
                    </a:ext>
                  </a:extLst>
                </p14:cNvPr>
                <p14:cNvContentPartPr/>
                <p14:nvPr/>
              </p14:nvContentPartPr>
              <p14:xfrm>
                <a:off x="5568130" y="2889095"/>
                <a:ext cx="258480" cy="234360"/>
              </p14:xfrm>
            </p:contentPart>
          </mc:Choice>
          <mc:Fallback xmlns="">
            <p:pic>
              <p:nvPicPr>
                <p:cNvPr id="25" name="Ink 24">
                  <a:extLst>
                    <a:ext uri="{FF2B5EF4-FFF2-40B4-BE49-F238E27FC236}">
                      <a16:creationId xmlns:a16="http://schemas.microsoft.com/office/drawing/2014/main" id="{7824631B-9F43-EC46-8D6C-5CDA5938359B}"/>
                    </a:ext>
                  </a:extLst>
                </p:cNvPr>
                <p:cNvPicPr/>
                <p:nvPr/>
              </p:nvPicPr>
              <p:blipFill>
                <a:blip r:embed="rId34"/>
                <a:stretch>
                  <a:fillRect/>
                </a:stretch>
              </p:blipFill>
              <p:spPr>
                <a:xfrm>
                  <a:off x="5560570" y="2881547"/>
                  <a:ext cx="273600" cy="249457"/>
                </a:xfrm>
                <a:prstGeom prst="rect">
                  <a:avLst/>
                </a:prstGeom>
              </p:spPr>
            </p:pic>
          </mc:Fallback>
        </mc:AlternateContent>
      </p:grpSp>
      <p:grpSp>
        <p:nvGrpSpPr>
          <p:cNvPr id="32" name="Group 31">
            <a:extLst>
              <a:ext uri="{FF2B5EF4-FFF2-40B4-BE49-F238E27FC236}">
                <a16:creationId xmlns:a16="http://schemas.microsoft.com/office/drawing/2014/main" id="{678E6026-4CC9-0747-8493-63E398D8F8D5}"/>
              </a:ext>
            </a:extLst>
          </p:cNvPr>
          <p:cNvGrpSpPr/>
          <p:nvPr/>
        </p:nvGrpSpPr>
        <p:grpSpPr>
          <a:xfrm>
            <a:off x="5509450" y="3302375"/>
            <a:ext cx="412200" cy="284400"/>
            <a:chOff x="5509450" y="3302375"/>
            <a:chExt cx="412200" cy="284400"/>
          </a:xfrm>
        </p:grpSpPr>
        <mc:AlternateContent xmlns:mc="http://schemas.openxmlformats.org/markup-compatibility/2006" xmlns:p14="http://schemas.microsoft.com/office/powerpoint/2010/main">
          <mc:Choice Requires="p14">
            <p:contentPart p14:bwMode="auto" r:id="rId35">
              <p14:nvContentPartPr>
                <p14:cNvPr id="27" name="Ink 26">
                  <a:extLst>
                    <a:ext uri="{FF2B5EF4-FFF2-40B4-BE49-F238E27FC236}">
                      <a16:creationId xmlns:a16="http://schemas.microsoft.com/office/drawing/2014/main" id="{136DA52C-FACE-7B48-B047-E3D93274561C}"/>
                    </a:ext>
                  </a:extLst>
                </p14:cNvPr>
                <p14:cNvContentPartPr/>
                <p14:nvPr/>
              </p14:nvContentPartPr>
              <p14:xfrm>
                <a:off x="5509450" y="3302375"/>
                <a:ext cx="412200" cy="284400"/>
              </p14:xfrm>
            </p:contentPart>
          </mc:Choice>
          <mc:Fallback xmlns="">
            <p:pic>
              <p:nvPicPr>
                <p:cNvPr id="27" name="Ink 26">
                  <a:extLst>
                    <a:ext uri="{FF2B5EF4-FFF2-40B4-BE49-F238E27FC236}">
                      <a16:creationId xmlns:a16="http://schemas.microsoft.com/office/drawing/2014/main" id="{136DA52C-FACE-7B48-B047-E3D93274561C}"/>
                    </a:ext>
                  </a:extLst>
                </p:cNvPr>
                <p:cNvPicPr/>
                <p:nvPr/>
              </p:nvPicPr>
              <p:blipFill>
                <a:blip r:embed="rId36"/>
                <a:stretch>
                  <a:fillRect/>
                </a:stretch>
              </p:blipFill>
              <p:spPr>
                <a:xfrm>
                  <a:off x="5501890" y="3294815"/>
                  <a:ext cx="42732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8" name="Ink 27">
                  <a:extLst>
                    <a:ext uri="{FF2B5EF4-FFF2-40B4-BE49-F238E27FC236}">
                      <a16:creationId xmlns:a16="http://schemas.microsoft.com/office/drawing/2014/main" id="{19D1A0A4-AC13-CC46-B7D0-2E99810DA4D5}"/>
                    </a:ext>
                  </a:extLst>
                </p14:cNvPr>
                <p14:cNvContentPartPr/>
                <p14:nvPr/>
              </p14:nvContentPartPr>
              <p14:xfrm>
                <a:off x="5611690" y="3334055"/>
                <a:ext cx="258480" cy="230040"/>
              </p14:xfrm>
            </p:contentPart>
          </mc:Choice>
          <mc:Fallback xmlns="">
            <p:pic>
              <p:nvPicPr>
                <p:cNvPr id="28" name="Ink 27">
                  <a:extLst>
                    <a:ext uri="{FF2B5EF4-FFF2-40B4-BE49-F238E27FC236}">
                      <a16:creationId xmlns:a16="http://schemas.microsoft.com/office/drawing/2014/main" id="{19D1A0A4-AC13-CC46-B7D0-2E99810DA4D5}"/>
                    </a:ext>
                  </a:extLst>
                </p:cNvPr>
                <p:cNvPicPr/>
                <p:nvPr/>
              </p:nvPicPr>
              <p:blipFill>
                <a:blip r:embed="rId38"/>
                <a:stretch>
                  <a:fillRect/>
                </a:stretch>
              </p:blipFill>
              <p:spPr>
                <a:xfrm>
                  <a:off x="5604130" y="3326507"/>
                  <a:ext cx="273600" cy="245136"/>
                </a:xfrm>
                <a:prstGeom prst="rect">
                  <a:avLst/>
                </a:prstGeom>
              </p:spPr>
            </p:pic>
          </mc:Fallback>
        </mc:AlternateContent>
      </p:grpSp>
      <p:grpSp>
        <p:nvGrpSpPr>
          <p:cNvPr id="34" name="Group 33">
            <a:extLst>
              <a:ext uri="{FF2B5EF4-FFF2-40B4-BE49-F238E27FC236}">
                <a16:creationId xmlns:a16="http://schemas.microsoft.com/office/drawing/2014/main" id="{0EEBCA29-EF9F-3842-A3CF-A093FCC42D7A}"/>
              </a:ext>
            </a:extLst>
          </p:cNvPr>
          <p:cNvGrpSpPr/>
          <p:nvPr/>
        </p:nvGrpSpPr>
        <p:grpSpPr>
          <a:xfrm>
            <a:off x="5426290" y="3727895"/>
            <a:ext cx="533520" cy="834120"/>
            <a:chOff x="5426290" y="3727895"/>
            <a:chExt cx="533520" cy="834120"/>
          </a:xfrm>
        </p:grpSpPr>
        <mc:AlternateContent xmlns:mc="http://schemas.openxmlformats.org/markup-compatibility/2006" xmlns:p14="http://schemas.microsoft.com/office/powerpoint/2010/main">
          <mc:Choice Requires="p14">
            <p:contentPart p14:bwMode="auto" r:id="rId39">
              <p14:nvContentPartPr>
                <p14:cNvPr id="29" name="Ink 28">
                  <a:extLst>
                    <a:ext uri="{FF2B5EF4-FFF2-40B4-BE49-F238E27FC236}">
                      <a16:creationId xmlns:a16="http://schemas.microsoft.com/office/drawing/2014/main" id="{736F3F5F-34E3-FD4E-953C-C95D9A1C3A3E}"/>
                    </a:ext>
                  </a:extLst>
                </p14:cNvPr>
                <p14:cNvContentPartPr/>
                <p14:nvPr/>
              </p14:nvContentPartPr>
              <p14:xfrm>
                <a:off x="5468770" y="3755615"/>
                <a:ext cx="417240" cy="257040"/>
              </p14:xfrm>
            </p:contentPart>
          </mc:Choice>
          <mc:Fallback xmlns="">
            <p:pic>
              <p:nvPicPr>
                <p:cNvPr id="29" name="Ink 28">
                  <a:extLst>
                    <a:ext uri="{FF2B5EF4-FFF2-40B4-BE49-F238E27FC236}">
                      <a16:creationId xmlns:a16="http://schemas.microsoft.com/office/drawing/2014/main" id="{736F3F5F-34E3-FD4E-953C-C95D9A1C3A3E}"/>
                    </a:ext>
                  </a:extLst>
                </p:cNvPr>
                <p:cNvPicPr/>
                <p:nvPr/>
              </p:nvPicPr>
              <p:blipFill>
                <a:blip r:embed="rId40"/>
                <a:stretch>
                  <a:fillRect/>
                </a:stretch>
              </p:blipFill>
              <p:spPr>
                <a:xfrm>
                  <a:off x="5461210" y="3748055"/>
                  <a:ext cx="43236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0" name="Ink 29">
                  <a:extLst>
                    <a:ext uri="{FF2B5EF4-FFF2-40B4-BE49-F238E27FC236}">
                      <a16:creationId xmlns:a16="http://schemas.microsoft.com/office/drawing/2014/main" id="{15E00EE8-D368-2045-95B7-0DD5CAA735A2}"/>
                    </a:ext>
                  </a:extLst>
                </p14:cNvPr>
                <p14:cNvContentPartPr/>
                <p14:nvPr/>
              </p14:nvContentPartPr>
              <p14:xfrm>
                <a:off x="5484610" y="3727895"/>
                <a:ext cx="341640" cy="253080"/>
              </p14:xfrm>
            </p:contentPart>
          </mc:Choice>
          <mc:Fallback xmlns="">
            <p:pic>
              <p:nvPicPr>
                <p:cNvPr id="30" name="Ink 29">
                  <a:extLst>
                    <a:ext uri="{FF2B5EF4-FFF2-40B4-BE49-F238E27FC236}">
                      <a16:creationId xmlns:a16="http://schemas.microsoft.com/office/drawing/2014/main" id="{15E00EE8-D368-2045-95B7-0DD5CAA735A2}"/>
                    </a:ext>
                  </a:extLst>
                </p:cNvPr>
                <p:cNvPicPr/>
                <p:nvPr/>
              </p:nvPicPr>
              <p:blipFill>
                <a:blip r:embed="rId42"/>
                <a:stretch>
                  <a:fillRect/>
                </a:stretch>
              </p:blipFill>
              <p:spPr>
                <a:xfrm>
                  <a:off x="5477050" y="3720335"/>
                  <a:ext cx="35676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Ink 32">
                  <a:extLst>
                    <a:ext uri="{FF2B5EF4-FFF2-40B4-BE49-F238E27FC236}">
                      <a16:creationId xmlns:a16="http://schemas.microsoft.com/office/drawing/2014/main" id="{E5C572CC-62B2-AE42-9703-A85214366BFE}"/>
                    </a:ext>
                  </a:extLst>
                </p14:cNvPr>
                <p14:cNvContentPartPr/>
                <p14:nvPr/>
              </p14:nvContentPartPr>
              <p14:xfrm>
                <a:off x="5426290" y="4075655"/>
                <a:ext cx="533520" cy="486360"/>
              </p14:xfrm>
            </p:contentPart>
          </mc:Choice>
          <mc:Fallback xmlns="">
            <p:pic>
              <p:nvPicPr>
                <p:cNvPr id="33" name="Ink 32">
                  <a:extLst>
                    <a:ext uri="{FF2B5EF4-FFF2-40B4-BE49-F238E27FC236}">
                      <a16:creationId xmlns:a16="http://schemas.microsoft.com/office/drawing/2014/main" id="{E5C572CC-62B2-AE42-9703-A85214366BFE}"/>
                    </a:ext>
                  </a:extLst>
                </p:cNvPr>
                <p:cNvPicPr/>
                <p:nvPr/>
              </p:nvPicPr>
              <p:blipFill>
                <a:blip r:embed="rId44"/>
                <a:stretch>
                  <a:fillRect/>
                </a:stretch>
              </p:blipFill>
              <p:spPr>
                <a:xfrm>
                  <a:off x="5418730" y="4068095"/>
                  <a:ext cx="548640" cy="501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5">
            <p14:nvContentPartPr>
              <p14:cNvPr id="35" name="Ink 34">
                <a:extLst>
                  <a:ext uri="{FF2B5EF4-FFF2-40B4-BE49-F238E27FC236}">
                    <a16:creationId xmlns:a16="http://schemas.microsoft.com/office/drawing/2014/main" id="{8B20EEDF-FC7E-6747-8DBB-AAD9A95C8744}"/>
                  </a:ext>
                </a:extLst>
              </p14:cNvPr>
              <p14:cNvContentPartPr/>
              <p14:nvPr/>
            </p14:nvContentPartPr>
            <p14:xfrm>
              <a:off x="975970" y="2956415"/>
              <a:ext cx="254520" cy="39960"/>
            </p14:xfrm>
          </p:contentPart>
        </mc:Choice>
        <mc:Fallback xmlns="">
          <p:pic>
            <p:nvPicPr>
              <p:cNvPr id="35" name="Ink 34">
                <a:extLst>
                  <a:ext uri="{FF2B5EF4-FFF2-40B4-BE49-F238E27FC236}">
                    <a16:creationId xmlns:a16="http://schemas.microsoft.com/office/drawing/2014/main" id="{8B20EEDF-FC7E-6747-8DBB-AAD9A95C8744}"/>
                  </a:ext>
                </a:extLst>
              </p:cNvPr>
              <p:cNvPicPr/>
              <p:nvPr/>
            </p:nvPicPr>
            <p:blipFill>
              <a:blip r:embed="rId46"/>
              <a:stretch>
                <a:fillRect/>
              </a:stretch>
            </p:blipFill>
            <p:spPr>
              <a:xfrm>
                <a:off x="968410" y="2948855"/>
                <a:ext cx="26964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6" name="Ink 35">
                <a:extLst>
                  <a:ext uri="{FF2B5EF4-FFF2-40B4-BE49-F238E27FC236}">
                    <a16:creationId xmlns:a16="http://schemas.microsoft.com/office/drawing/2014/main" id="{1C3D8FF3-02E9-A041-9DD7-4968ECA9C238}"/>
                  </a:ext>
                </a:extLst>
              </p14:cNvPr>
              <p14:cNvContentPartPr/>
              <p14:nvPr/>
            </p14:nvContentPartPr>
            <p14:xfrm>
              <a:off x="2095210" y="2107175"/>
              <a:ext cx="194760" cy="16200"/>
            </p14:xfrm>
          </p:contentPart>
        </mc:Choice>
        <mc:Fallback xmlns="">
          <p:pic>
            <p:nvPicPr>
              <p:cNvPr id="36" name="Ink 35">
                <a:extLst>
                  <a:ext uri="{FF2B5EF4-FFF2-40B4-BE49-F238E27FC236}">
                    <a16:creationId xmlns:a16="http://schemas.microsoft.com/office/drawing/2014/main" id="{1C3D8FF3-02E9-A041-9DD7-4968ECA9C238}"/>
                  </a:ext>
                </a:extLst>
              </p:cNvPr>
              <p:cNvPicPr/>
              <p:nvPr/>
            </p:nvPicPr>
            <p:blipFill>
              <a:blip r:embed="rId48"/>
              <a:stretch>
                <a:fillRect/>
              </a:stretch>
            </p:blipFill>
            <p:spPr>
              <a:xfrm>
                <a:off x="2087650" y="2099615"/>
                <a:ext cx="2098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7" name="Ink 36">
                <a:extLst>
                  <a:ext uri="{FF2B5EF4-FFF2-40B4-BE49-F238E27FC236}">
                    <a16:creationId xmlns:a16="http://schemas.microsoft.com/office/drawing/2014/main" id="{13B6CE05-B2A6-4C4D-8281-F8FDD5B3A091}"/>
                  </a:ext>
                </a:extLst>
              </p14:cNvPr>
              <p14:cNvContentPartPr/>
              <p14:nvPr/>
            </p14:nvContentPartPr>
            <p14:xfrm>
              <a:off x="2055610" y="3778655"/>
              <a:ext cx="317880" cy="43200"/>
            </p14:xfrm>
          </p:contentPart>
        </mc:Choice>
        <mc:Fallback xmlns="">
          <p:pic>
            <p:nvPicPr>
              <p:cNvPr id="37" name="Ink 36">
                <a:extLst>
                  <a:ext uri="{FF2B5EF4-FFF2-40B4-BE49-F238E27FC236}">
                    <a16:creationId xmlns:a16="http://schemas.microsoft.com/office/drawing/2014/main" id="{13B6CE05-B2A6-4C4D-8281-F8FDD5B3A091}"/>
                  </a:ext>
                </a:extLst>
              </p:cNvPr>
              <p:cNvPicPr/>
              <p:nvPr/>
            </p:nvPicPr>
            <p:blipFill>
              <a:blip r:embed="rId50"/>
              <a:stretch>
                <a:fillRect/>
              </a:stretch>
            </p:blipFill>
            <p:spPr>
              <a:xfrm>
                <a:off x="2048050" y="3771095"/>
                <a:ext cx="33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0" name="Ink 39">
                <a:extLst>
                  <a:ext uri="{FF2B5EF4-FFF2-40B4-BE49-F238E27FC236}">
                    <a16:creationId xmlns:a16="http://schemas.microsoft.com/office/drawing/2014/main" id="{ADDA3146-A47B-B344-8372-A829E2AF22E9}"/>
                  </a:ext>
                </a:extLst>
              </p14:cNvPr>
              <p14:cNvContentPartPr/>
              <p14:nvPr/>
            </p14:nvContentPartPr>
            <p14:xfrm>
              <a:off x="1413010" y="2171255"/>
              <a:ext cx="273240" cy="261360"/>
            </p14:xfrm>
          </p:contentPart>
        </mc:Choice>
        <mc:Fallback xmlns="">
          <p:pic>
            <p:nvPicPr>
              <p:cNvPr id="40" name="Ink 39">
                <a:extLst>
                  <a:ext uri="{FF2B5EF4-FFF2-40B4-BE49-F238E27FC236}">
                    <a16:creationId xmlns:a16="http://schemas.microsoft.com/office/drawing/2014/main" id="{ADDA3146-A47B-B344-8372-A829E2AF22E9}"/>
                  </a:ext>
                </a:extLst>
              </p:cNvPr>
              <p:cNvPicPr/>
              <p:nvPr/>
            </p:nvPicPr>
            <p:blipFill>
              <a:blip r:embed="rId52"/>
              <a:stretch>
                <a:fillRect/>
              </a:stretch>
            </p:blipFill>
            <p:spPr>
              <a:xfrm>
                <a:off x="1405450" y="2163695"/>
                <a:ext cx="28836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1" name="Ink 40">
                <a:extLst>
                  <a:ext uri="{FF2B5EF4-FFF2-40B4-BE49-F238E27FC236}">
                    <a16:creationId xmlns:a16="http://schemas.microsoft.com/office/drawing/2014/main" id="{4F28E400-A255-134F-B47E-128935B533E7}"/>
                  </a:ext>
                </a:extLst>
              </p14:cNvPr>
              <p14:cNvContentPartPr/>
              <p14:nvPr/>
            </p14:nvContentPartPr>
            <p14:xfrm>
              <a:off x="1563850" y="3000695"/>
              <a:ext cx="249120" cy="287280"/>
            </p14:xfrm>
          </p:contentPart>
        </mc:Choice>
        <mc:Fallback xmlns="">
          <p:pic>
            <p:nvPicPr>
              <p:cNvPr id="41" name="Ink 40">
                <a:extLst>
                  <a:ext uri="{FF2B5EF4-FFF2-40B4-BE49-F238E27FC236}">
                    <a16:creationId xmlns:a16="http://schemas.microsoft.com/office/drawing/2014/main" id="{4F28E400-A255-134F-B47E-128935B533E7}"/>
                  </a:ext>
                </a:extLst>
              </p:cNvPr>
              <p:cNvPicPr/>
              <p:nvPr/>
            </p:nvPicPr>
            <p:blipFill>
              <a:blip r:embed="rId54"/>
              <a:stretch>
                <a:fillRect/>
              </a:stretch>
            </p:blipFill>
            <p:spPr>
              <a:xfrm>
                <a:off x="1556290" y="2993144"/>
                <a:ext cx="264240" cy="302381"/>
              </a:xfrm>
              <a:prstGeom prst="rect">
                <a:avLst/>
              </a:prstGeom>
            </p:spPr>
          </p:pic>
        </mc:Fallback>
      </mc:AlternateContent>
    </p:spTree>
    <p:extLst>
      <p:ext uri="{BB962C8B-B14F-4D97-AF65-F5344CB8AC3E}">
        <p14:creationId xmlns:p14="http://schemas.microsoft.com/office/powerpoint/2010/main" val="19615995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Subset construction</a:t>
            </a:r>
          </a:p>
        </p:txBody>
      </p:sp>
      <p:sp>
        <p:nvSpPr>
          <p:cNvPr id="3" name="Content Placeholder 2"/>
          <p:cNvSpPr>
            <a:spLocks noGrp="1"/>
          </p:cNvSpPr>
          <p:nvPr>
            <p:ph idx="1"/>
          </p:nvPr>
        </p:nvSpPr>
        <p:spPr/>
        <p:txBody>
          <a:bodyPr/>
          <a:lstStyle/>
          <a:p>
            <a:pPr marL="0" indent="0">
              <a:buNone/>
            </a:pPr>
            <a:r>
              <a:rPr lang="en-US" b="1" dirty="0">
                <a:solidFill>
                  <a:schemeClr val="accent5"/>
                </a:solidFill>
              </a:rPr>
              <a:t>Given </a:t>
            </a:r>
            <a:r>
              <a:rPr lang="en-US" dirty="0">
                <a:solidFill>
                  <a:schemeClr val="accent5"/>
                </a:solidFill>
              </a:rPr>
              <a:t>A, a language recognized by N = (Q,Σ,δ,q0,F) a NFA</a:t>
            </a:r>
          </a:p>
          <a:p>
            <a:pPr marL="0" indent="0">
              <a:buNone/>
            </a:pPr>
            <a:r>
              <a:rPr lang="en-US" b="1" dirty="0">
                <a:solidFill>
                  <a:schemeClr val="accent5"/>
                </a:solidFill>
              </a:rPr>
              <a:t>WTS</a:t>
            </a:r>
            <a:r>
              <a:rPr lang="en-US" dirty="0">
                <a:solidFill>
                  <a:schemeClr val="accent5"/>
                </a:solidFill>
              </a:rPr>
              <a:t> there is some DFA M with L(M) = A</a:t>
            </a:r>
          </a:p>
          <a:p>
            <a:pPr marL="0" indent="0">
              <a:buNone/>
            </a:pPr>
            <a:r>
              <a:rPr lang="en-US" b="1" dirty="0">
                <a:solidFill>
                  <a:schemeClr val="tx2"/>
                </a:solidFill>
              </a:rPr>
              <a:t>Construction</a:t>
            </a:r>
            <a:r>
              <a:rPr lang="en-US" dirty="0">
                <a:solidFill>
                  <a:schemeClr val="tx2"/>
                </a:solidFill>
              </a:rPr>
              <a:t> </a:t>
            </a:r>
            <a:r>
              <a:rPr lang="en-US" dirty="0">
                <a:solidFill>
                  <a:srgbClr val="292934"/>
                </a:solidFill>
              </a:rPr>
              <a:t>Define M = (Q', </a:t>
            </a:r>
            <a:r>
              <a:rPr lang="en-US" dirty="0" err="1">
                <a:solidFill>
                  <a:srgbClr val="292934"/>
                </a:solidFill>
              </a:rPr>
              <a:t>Σ</a:t>
            </a:r>
            <a:r>
              <a:rPr lang="en-US" dirty="0">
                <a:solidFill>
                  <a:srgbClr val="292934"/>
                </a:solidFill>
              </a:rPr>
              <a:t>, δ',q0', F') with</a:t>
            </a:r>
          </a:p>
          <a:p>
            <a:r>
              <a:rPr lang="en-US" dirty="0">
                <a:solidFill>
                  <a:srgbClr val="292934"/>
                </a:solidFill>
              </a:rPr>
              <a:t>Q' = the power set of Q = { X | X is a subset of Q }</a:t>
            </a:r>
          </a:p>
          <a:p>
            <a:r>
              <a:rPr lang="en-US" dirty="0">
                <a:solidFill>
                  <a:srgbClr val="292934"/>
                </a:solidFill>
              </a:rPr>
              <a:t>q0' = { </a:t>
            </a:r>
            <a:r>
              <a:rPr lang="en-US" dirty="0">
                <a:solidFill>
                  <a:schemeClr val="accent5"/>
                </a:solidFill>
              </a:rPr>
              <a:t>states N can be in before first input symbol read </a:t>
            </a:r>
            <a:r>
              <a:rPr lang="en-US" dirty="0">
                <a:solidFill>
                  <a:srgbClr val="292934"/>
                </a:solidFill>
              </a:rPr>
              <a:t>}</a:t>
            </a:r>
          </a:p>
          <a:p>
            <a:r>
              <a:rPr lang="en-US" dirty="0">
                <a:solidFill>
                  <a:srgbClr val="292934"/>
                </a:solidFill>
              </a:rPr>
              <a:t>F' = {			}</a:t>
            </a:r>
          </a:p>
          <a:p>
            <a:r>
              <a:rPr lang="en-US" dirty="0" err="1">
                <a:solidFill>
                  <a:srgbClr val="292934"/>
                </a:solidFill>
              </a:rPr>
              <a:t>δ</a:t>
            </a:r>
            <a:r>
              <a:rPr lang="en-US" dirty="0">
                <a:solidFill>
                  <a:srgbClr val="292934"/>
                </a:solidFill>
              </a:rPr>
              <a:t>' (                ) = </a:t>
            </a:r>
          </a:p>
          <a:p>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457E995E-763E-435F-B506-629EB0B38DD7}"/>
                  </a:ext>
                </a:extLst>
              </p14:cNvPr>
              <p14:cNvContentPartPr/>
              <p14:nvPr/>
            </p14:nvContentPartPr>
            <p14:xfrm>
              <a:off x="959335" y="2377869"/>
              <a:ext cx="9525" cy="9525"/>
            </p14:xfrm>
          </p:contentPart>
        </mc:Choice>
        <mc:Fallback xmlns="">
          <p:pic>
            <p:nvPicPr>
              <p:cNvPr id="4" name="Ink 3">
                <a:extLst>
                  <a:ext uri="{FF2B5EF4-FFF2-40B4-BE49-F238E27FC236}">
                    <a16:creationId xmlns:a16="http://schemas.microsoft.com/office/drawing/2014/main" id="{457E995E-763E-435F-B506-629EB0B38DD7}"/>
                  </a:ext>
                </a:extLst>
              </p:cNvPr>
              <p:cNvPicPr/>
              <p:nvPr/>
            </p:nvPicPr>
            <p:blipFill>
              <a:blip r:embed="rId3"/>
              <a:stretch>
                <a:fillRect/>
              </a:stretch>
            </p:blipFill>
            <p:spPr>
              <a:xfrm>
                <a:off x="730735" y="2149269"/>
                <a:ext cx="476250" cy="476250"/>
              </a:xfrm>
              <a:prstGeom prst="rect">
                <a:avLst/>
              </a:prstGeom>
            </p:spPr>
          </p:pic>
        </mc:Fallback>
      </mc:AlternateContent>
    </p:spTree>
    <p:extLst>
      <p:ext uri="{BB962C8B-B14F-4D97-AF65-F5344CB8AC3E}">
        <p14:creationId xmlns:p14="http://schemas.microsoft.com/office/powerpoint/2010/main" val="2918514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Subset construction</a:t>
            </a:r>
          </a:p>
        </p:txBody>
      </p:sp>
      <p:sp>
        <p:nvSpPr>
          <p:cNvPr id="3" name="Content Placeholder 2"/>
          <p:cNvSpPr>
            <a:spLocks noGrp="1"/>
          </p:cNvSpPr>
          <p:nvPr>
            <p:ph idx="1"/>
          </p:nvPr>
        </p:nvSpPr>
        <p:spPr/>
        <p:txBody>
          <a:bodyPr/>
          <a:lstStyle/>
          <a:p>
            <a:pPr marL="0" indent="0">
              <a:buNone/>
            </a:pPr>
            <a:r>
              <a:rPr lang="en-US" b="1" dirty="0">
                <a:solidFill>
                  <a:schemeClr val="accent5"/>
                </a:solidFill>
              </a:rPr>
              <a:t>Given </a:t>
            </a:r>
            <a:r>
              <a:rPr lang="en-US" dirty="0">
                <a:solidFill>
                  <a:schemeClr val="accent5"/>
                </a:solidFill>
              </a:rPr>
              <a:t>A, a language recognized by N = (Q,Σ,δ,q0,F) a NFA</a:t>
            </a:r>
          </a:p>
          <a:p>
            <a:pPr marL="0" indent="0">
              <a:buNone/>
            </a:pPr>
            <a:r>
              <a:rPr lang="en-US" b="1" dirty="0">
                <a:solidFill>
                  <a:schemeClr val="accent5"/>
                </a:solidFill>
              </a:rPr>
              <a:t>WTS</a:t>
            </a:r>
            <a:r>
              <a:rPr lang="en-US" dirty="0">
                <a:solidFill>
                  <a:schemeClr val="accent5"/>
                </a:solidFill>
              </a:rPr>
              <a:t> there is some DFA M with L(M) = A</a:t>
            </a:r>
          </a:p>
          <a:p>
            <a:pPr marL="0" indent="0">
              <a:buNone/>
            </a:pPr>
            <a:r>
              <a:rPr lang="en-US" b="1" dirty="0">
                <a:solidFill>
                  <a:schemeClr val="tx2"/>
                </a:solidFill>
              </a:rPr>
              <a:t>Construction</a:t>
            </a:r>
            <a:r>
              <a:rPr lang="en-US" dirty="0">
                <a:solidFill>
                  <a:schemeClr val="tx2"/>
                </a:solidFill>
              </a:rPr>
              <a:t> </a:t>
            </a:r>
            <a:r>
              <a:rPr lang="en-US" dirty="0">
                <a:solidFill>
                  <a:srgbClr val="292934"/>
                </a:solidFill>
              </a:rPr>
              <a:t>Define M = (Q', </a:t>
            </a:r>
            <a:r>
              <a:rPr lang="en-US" dirty="0" err="1">
                <a:solidFill>
                  <a:srgbClr val="292934"/>
                </a:solidFill>
              </a:rPr>
              <a:t>Σ</a:t>
            </a:r>
            <a:r>
              <a:rPr lang="en-US" dirty="0">
                <a:solidFill>
                  <a:srgbClr val="292934"/>
                </a:solidFill>
              </a:rPr>
              <a:t>, δ',q0', F') with</a:t>
            </a:r>
          </a:p>
          <a:p>
            <a:r>
              <a:rPr lang="en-US" dirty="0">
                <a:solidFill>
                  <a:srgbClr val="292934"/>
                </a:solidFill>
              </a:rPr>
              <a:t>Q' = the power set of Q = { X | X is a subset of Q }</a:t>
            </a:r>
          </a:p>
          <a:p>
            <a:r>
              <a:rPr lang="en-US" dirty="0">
                <a:solidFill>
                  <a:srgbClr val="292934"/>
                </a:solidFill>
              </a:rPr>
              <a:t>q0' = { </a:t>
            </a:r>
            <a:r>
              <a:rPr lang="en-US" dirty="0">
                <a:solidFill>
                  <a:schemeClr val="accent5"/>
                </a:solidFill>
              </a:rPr>
              <a:t>states N can be in before first input symbol read </a:t>
            </a:r>
            <a:r>
              <a:rPr lang="en-US" dirty="0">
                <a:solidFill>
                  <a:srgbClr val="292934"/>
                </a:solidFill>
              </a:rPr>
              <a:t>}</a:t>
            </a:r>
          </a:p>
          <a:p>
            <a:r>
              <a:rPr lang="en-US" dirty="0">
                <a:solidFill>
                  <a:srgbClr val="292934"/>
                </a:solidFill>
              </a:rPr>
              <a:t>F' = {			}</a:t>
            </a:r>
          </a:p>
          <a:p>
            <a:r>
              <a:rPr lang="en-US" dirty="0" err="1">
                <a:solidFill>
                  <a:srgbClr val="292934"/>
                </a:solidFill>
              </a:rPr>
              <a:t>δ</a:t>
            </a:r>
            <a:r>
              <a:rPr lang="en-US" dirty="0">
                <a:solidFill>
                  <a:srgbClr val="292934"/>
                </a:solidFill>
              </a:rPr>
              <a:t>' (                ) = </a:t>
            </a:r>
          </a:p>
          <a:p>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11F27584-8470-47CF-9EB8-E1624EC077D1}"/>
                  </a:ext>
                </a:extLst>
              </p14:cNvPr>
              <p14:cNvContentPartPr/>
              <p14:nvPr/>
            </p14:nvContentPartPr>
            <p14:xfrm>
              <a:off x="7298429" y="1266918"/>
              <a:ext cx="314325" cy="381000"/>
            </p14:xfrm>
          </p:contentPart>
        </mc:Choice>
        <mc:Fallback xmlns="">
          <p:pic>
            <p:nvPicPr>
              <p:cNvPr id="4" name="Ink 3">
                <a:extLst>
                  <a:ext uri="{FF2B5EF4-FFF2-40B4-BE49-F238E27FC236}">
                    <a16:creationId xmlns:a16="http://schemas.microsoft.com/office/drawing/2014/main" id="{11F27584-8470-47CF-9EB8-E1624EC077D1}"/>
                  </a:ext>
                </a:extLst>
              </p:cNvPr>
              <p:cNvPicPr/>
              <p:nvPr/>
            </p:nvPicPr>
            <p:blipFill>
              <a:blip r:embed="rId3"/>
              <a:stretch>
                <a:fillRect/>
              </a:stretch>
            </p:blipFill>
            <p:spPr>
              <a:xfrm>
                <a:off x="7289530" y="1257838"/>
                <a:ext cx="331768" cy="398797"/>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9A89FE55-DCB6-4665-BB8E-DD2CB046D626}"/>
                  </a:ext>
                </a:extLst>
              </p14:cNvPr>
              <p14:cNvContentPartPr/>
              <p14:nvPr/>
            </p14:nvContentPartPr>
            <p14:xfrm>
              <a:off x="679980" y="2979412"/>
              <a:ext cx="495300" cy="428625"/>
            </p14:xfrm>
          </p:contentPart>
        </mc:Choice>
        <mc:Fallback xmlns="">
          <p:pic>
            <p:nvPicPr>
              <p:cNvPr id="5" name="Ink 4">
                <a:extLst>
                  <a:ext uri="{FF2B5EF4-FFF2-40B4-BE49-F238E27FC236}">
                    <a16:creationId xmlns:a16="http://schemas.microsoft.com/office/drawing/2014/main" id="{9A89FE55-DCB6-4665-BB8E-DD2CB046D626}"/>
                  </a:ext>
                </a:extLst>
              </p:cNvPr>
              <p:cNvPicPr/>
              <p:nvPr/>
            </p:nvPicPr>
            <p:blipFill>
              <a:blip r:embed="rId5"/>
              <a:stretch>
                <a:fillRect/>
              </a:stretch>
            </p:blipFill>
            <p:spPr>
              <a:xfrm>
                <a:off x="671284" y="2970847"/>
                <a:ext cx="513054" cy="44611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CD863EDC-6F00-49D5-945F-C5F42B7E0042}"/>
                  </a:ext>
                </a:extLst>
              </p14:cNvPr>
              <p14:cNvContentPartPr/>
              <p14:nvPr/>
            </p14:nvContentPartPr>
            <p14:xfrm>
              <a:off x="3333837" y="3604982"/>
              <a:ext cx="9525" cy="9525"/>
            </p14:xfrm>
          </p:contentPart>
        </mc:Choice>
        <mc:Fallback xmlns="">
          <p:pic>
            <p:nvPicPr>
              <p:cNvPr id="6" name="Ink 5">
                <a:extLst>
                  <a:ext uri="{FF2B5EF4-FFF2-40B4-BE49-F238E27FC236}">
                    <a16:creationId xmlns:a16="http://schemas.microsoft.com/office/drawing/2014/main" id="{CD863EDC-6F00-49D5-945F-C5F42B7E0042}"/>
                  </a:ext>
                </a:extLst>
              </p:cNvPr>
              <p:cNvPicPr/>
              <p:nvPr/>
            </p:nvPicPr>
            <p:blipFill>
              <a:blip r:embed="rId7"/>
              <a:stretch>
                <a:fillRect/>
              </a:stretch>
            </p:blipFill>
            <p:spPr>
              <a:xfrm>
                <a:off x="3105237" y="3376382"/>
                <a:ext cx="476250" cy="47625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374932BF-2F43-49F9-ABD6-3D7485C26F90}"/>
                  </a:ext>
                </a:extLst>
              </p14:cNvPr>
              <p14:cNvContentPartPr/>
              <p14:nvPr/>
            </p14:nvContentPartPr>
            <p14:xfrm>
              <a:off x="1660808" y="3522647"/>
              <a:ext cx="247650" cy="314325"/>
            </p14:xfrm>
          </p:contentPart>
        </mc:Choice>
        <mc:Fallback xmlns="">
          <p:pic>
            <p:nvPicPr>
              <p:cNvPr id="7" name="Ink 6">
                <a:extLst>
                  <a:ext uri="{FF2B5EF4-FFF2-40B4-BE49-F238E27FC236}">
                    <a16:creationId xmlns:a16="http://schemas.microsoft.com/office/drawing/2014/main" id="{374932BF-2F43-49F9-ABD6-3D7485C26F90}"/>
                  </a:ext>
                </a:extLst>
              </p:cNvPr>
              <p:cNvPicPr/>
              <p:nvPr/>
            </p:nvPicPr>
            <p:blipFill>
              <a:blip r:embed="rId9"/>
              <a:stretch>
                <a:fillRect/>
              </a:stretch>
            </p:blipFill>
            <p:spPr>
              <a:xfrm>
                <a:off x="1651963" y="3514016"/>
                <a:ext cx="264986" cy="331947"/>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90B950A5-DF93-40E1-A048-5CDDFE7A776B}"/>
                  </a:ext>
                </a:extLst>
              </p14:cNvPr>
              <p14:cNvContentPartPr/>
              <p14:nvPr/>
            </p14:nvContentPartPr>
            <p14:xfrm>
              <a:off x="1659257" y="3530859"/>
              <a:ext cx="209549" cy="333374"/>
            </p14:xfrm>
          </p:contentPart>
        </mc:Choice>
        <mc:Fallback xmlns="">
          <p:pic>
            <p:nvPicPr>
              <p:cNvPr id="8" name="Ink 7">
                <a:extLst>
                  <a:ext uri="{FF2B5EF4-FFF2-40B4-BE49-F238E27FC236}">
                    <a16:creationId xmlns:a16="http://schemas.microsoft.com/office/drawing/2014/main" id="{90B950A5-DF93-40E1-A048-5CDDFE7A776B}"/>
                  </a:ext>
                </a:extLst>
              </p:cNvPr>
              <p:cNvPicPr/>
              <p:nvPr/>
            </p:nvPicPr>
            <p:blipFill>
              <a:blip r:embed="rId11"/>
              <a:stretch>
                <a:fillRect/>
              </a:stretch>
            </p:blipFill>
            <p:spPr>
              <a:xfrm>
                <a:off x="1650645" y="3521829"/>
                <a:ext cx="227131" cy="351072"/>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C15B26B3-FA3F-4C0D-9AED-EAEB4E04D89A}"/>
                  </a:ext>
                </a:extLst>
              </p14:cNvPr>
              <p14:cNvContentPartPr/>
              <p14:nvPr/>
            </p14:nvContentPartPr>
            <p14:xfrm>
              <a:off x="1986628" y="3560788"/>
              <a:ext cx="133350" cy="171450"/>
            </p14:xfrm>
          </p:contentPart>
        </mc:Choice>
        <mc:Fallback xmlns="">
          <p:pic>
            <p:nvPicPr>
              <p:cNvPr id="10" name="Ink 9">
                <a:extLst>
                  <a:ext uri="{FF2B5EF4-FFF2-40B4-BE49-F238E27FC236}">
                    <a16:creationId xmlns:a16="http://schemas.microsoft.com/office/drawing/2014/main" id="{C15B26B3-FA3F-4C0D-9AED-EAEB4E04D89A}"/>
                  </a:ext>
                </a:extLst>
              </p:cNvPr>
              <p:cNvPicPr/>
              <p:nvPr/>
            </p:nvPicPr>
            <p:blipFill>
              <a:blip r:embed="rId13"/>
              <a:stretch>
                <a:fillRect/>
              </a:stretch>
            </p:blipFill>
            <p:spPr>
              <a:xfrm>
                <a:off x="1978272" y="3552251"/>
                <a:ext cx="150410" cy="188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B51CF987-6609-4968-A6A5-E91B7374CF5C}"/>
                  </a:ext>
                </a:extLst>
              </p14:cNvPr>
              <p14:cNvContentPartPr/>
              <p14:nvPr/>
            </p14:nvContentPartPr>
            <p14:xfrm>
              <a:off x="1980233" y="3671614"/>
              <a:ext cx="142875" cy="9525"/>
            </p14:xfrm>
          </p:contentPart>
        </mc:Choice>
        <mc:Fallback xmlns="">
          <p:pic>
            <p:nvPicPr>
              <p:cNvPr id="11" name="Ink 10">
                <a:extLst>
                  <a:ext uri="{FF2B5EF4-FFF2-40B4-BE49-F238E27FC236}">
                    <a16:creationId xmlns:a16="http://schemas.microsoft.com/office/drawing/2014/main" id="{B51CF987-6609-4968-A6A5-E91B7374CF5C}"/>
                  </a:ext>
                </a:extLst>
              </p:cNvPr>
              <p:cNvPicPr/>
              <p:nvPr/>
            </p:nvPicPr>
            <p:blipFill>
              <a:blip r:embed="rId15"/>
              <a:stretch>
                <a:fillRect/>
              </a:stretch>
            </p:blipFill>
            <p:spPr>
              <a:xfrm>
                <a:off x="1971617" y="3443014"/>
                <a:ext cx="160465" cy="47625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B79D408D-E5EA-4326-92EA-F382B71621D0}"/>
                  </a:ext>
                </a:extLst>
              </p14:cNvPr>
              <p14:cNvContentPartPr/>
              <p14:nvPr/>
            </p14:nvContentPartPr>
            <p14:xfrm>
              <a:off x="2267042" y="3487988"/>
              <a:ext cx="276225" cy="314325"/>
            </p14:xfrm>
          </p:contentPart>
        </mc:Choice>
        <mc:Fallback xmlns="">
          <p:pic>
            <p:nvPicPr>
              <p:cNvPr id="12" name="Ink 11">
                <a:extLst>
                  <a:ext uri="{FF2B5EF4-FFF2-40B4-BE49-F238E27FC236}">
                    <a16:creationId xmlns:a16="http://schemas.microsoft.com/office/drawing/2014/main" id="{B79D408D-E5EA-4326-92EA-F382B71621D0}"/>
                  </a:ext>
                </a:extLst>
              </p:cNvPr>
              <p:cNvPicPr/>
              <p:nvPr/>
            </p:nvPicPr>
            <p:blipFill>
              <a:blip r:embed="rId17"/>
              <a:stretch>
                <a:fillRect/>
              </a:stretch>
            </p:blipFill>
            <p:spPr>
              <a:xfrm>
                <a:off x="2258421" y="3479415"/>
                <a:ext cx="293826" cy="331827"/>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1B998F48-F05A-4EC9-84ED-635263EA8498}"/>
                  </a:ext>
                </a:extLst>
              </p14:cNvPr>
              <p14:cNvContentPartPr/>
              <p14:nvPr/>
            </p14:nvContentPartPr>
            <p14:xfrm>
              <a:off x="2449799" y="3669496"/>
              <a:ext cx="133350" cy="114300"/>
            </p14:xfrm>
          </p:contentPart>
        </mc:Choice>
        <mc:Fallback xmlns="">
          <p:pic>
            <p:nvPicPr>
              <p:cNvPr id="13" name="Ink 12">
                <a:extLst>
                  <a:ext uri="{FF2B5EF4-FFF2-40B4-BE49-F238E27FC236}">
                    <a16:creationId xmlns:a16="http://schemas.microsoft.com/office/drawing/2014/main" id="{1B998F48-F05A-4EC9-84ED-635263EA8498}"/>
                  </a:ext>
                </a:extLst>
              </p:cNvPr>
              <p:cNvPicPr/>
              <p:nvPr/>
            </p:nvPicPr>
            <p:blipFill>
              <a:blip r:embed="rId19"/>
              <a:stretch>
                <a:fillRect/>
              </a:stretch>
            </p:blipFill>
            <p:spPr>
              <a:xfrm>
                <a:off x="2440615" y="3660950"/>
                <a:ext cx="151350" cy="131748"/>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1694D287-45D2-47BC-A78A-009B2A6399F0}"/>
                  </a:ext>
                </a:extLst>
              </p14:cNvPr>
              <p14:cNvContentPartPr/>
              <p14:nvPr/>
            </p14:nvContentPartPr>
            <p14:xfrm>
              <a:off x="2840586" y="3454085"/>
              <a:ext cx="9525" cy="428625"/>
            </p14:xfrm>
          </p:contentPart>
        </mc:Choice>
        <mc:Fallback xmlns="">
          <p:pic>
            <p:nvPicPr>
              <p:cNvPr id="14" name="Ink 13">
                <a:extLst>
                  <a:ext uri="{FF2B5EF4-FFF2-40B4-BE49-F238E27FC236}">
                    <a16:creationId xmlns:a16="http://schemas.microsoft.com/office/drawing/2014/main" id="{1694D287-45D2-47BC-A78A-009B2A6399F0}"/>
                  </a:ext>
                </a:extLst>
              </p:cNvPr>
              <p:cNvPicPr/>
              <p:nvPr/>
            </p:nvPicPr>
            <p:blipFill>
              <a:blip r:embed="rId21"/>
              <a:stretch>
                <a:fillRect/>
              </a:stretch>
            </p:blipFill>
            <p:spPr>
              <a:xfrm>
                <a:off x="2826298" y="3445080"/>
                <a:ext cx="38695" cy="446274"/>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C8D3A1A8-7148-42CD-AF73-76A423ABADB9}"/>
                  </a:ext>
                </a:extLst>
              </p14:cNvPr>
              <p14:cNvContentPartPr/>
              <p14:nvPr/>
            </p14:nvContentPartPr>
            <p14:xfrm>
              <a:off x="3063790" y="3552162"/>
              <a:ext cx="200025" cy="295274"/>
            </p14:xfrm>
          </p:contentPart>
        </mc:Choice>
        <mc:Fallback xmlns="">
          <p:pic>
            <p:nvPicPr>
              <p:cNvPr id="17" name="Ink 16">
                <a:extLst>
                  <a:ext uri="{FF2B5EF4-FFF2-40B4-BE49-F238E27FC236}">
                    <a16:creationId xmlns:a16="http://schemas.microsoft.com/office/drawing/2014/main" id="{C8D3A1A8-7148-42CD-AF73-76A423ABADB9}"/>
                  </a:ext>
                </a:extLst>
              </p:cNvPr>
              <p:cNvPicPr/>
              <p:nvPr/>
            </p:nvPicPr>
            <p:blipFill>
              <a:blip r:embed="rId23"/>
              <a:stretch>
                <a:fillRect/>
              </a:stretch>
            </p:blipFill>
            <p:spPr>
              <a:xfrm>
                <a:off x="3054796" y="3543290"/>
                <a:ext cx="217653" cy="312664"/>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A14B010D-AABB-4D06-B5A1-370256FF98CA}"/>
                  </a:ext>
                </a:extLst>
              </p14:cNvPr>
              <p14:cNvContentPartPr/>
              <p14:nvPr/>
            </p14:nvContentPartPr>
            <p14:xfrm>
              <a:off x="3087249" y="3539447"/>
              <a:ext cx="200025" cy="314325"/>
            </p14:xfrm>
          </p:contentPart>
        </mc:Choice>
        <mc:Fallback xmlns="">
          <p:pic>
            <p:nvPicPr>
              <p:cNvPr id="18" name="Ink 17">
                <a:extLst>
                  <a:ext uri="{FF2B5EF4-FFF2-40B4-BE49-F238E27FC236}">
                    <a16:creationId xmlns:a16="http://schemas.microsoft.com/office/drawing/2014/main" id="{A14B010D-AABB-4D06-B5A1-370256FF98CA}"/>
                  </a:ext>
                </a:extLst>
              </p:cNvPr>
              <p:cNvPicPr/>
              <p:nvPr/>
            </p:nvPicPr>
            <p:blipFill>
              <a:blip r:embed="rId25"/>
              <a:stretch>
                <a:fillRect/>
              </a:stretch>
            </p:blipFill>
            <p:spPr>
              <a:xfrm>
                <a:off x="3078430" y="3530884"/>
                <a:ext cx="217311" cy="331807"/>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411BAA50-1BFE-42B3-AA03-106AD002C2E3}"/>
                  </a:ext>
                </a:extLst>
              </p14:cNvPr>
              <p14:cNvContentPartPr/>
              <p14:nvPr/>
            </p14:nvContentPartPr>
            <p14:xfrm>
              <a:off x="3430437" y="3561847"/>
              <a:ext cx="152400" cy="142875"/>
            </p14:xfrm>
          </p:contentPart>
        </mc:Choice>
        <mc:Fallback xmlns="">
          <p:pic>
            <p:nvPicPr>
              <p:cNvPr id="19" name="Ink 18">
                <a:extLst>
                  <a:ext uri="{FF2B5EF4-FFF2-40B4-BE49-F238E27FC236}">
                    <a16:creationId xmlns:a16="http://schemas.microsoft.com/office/drawing/2014/main" id="{411BAA50-1BFE-42B3-AA03-106AD002C2E3}"/>
                  </a:ext>
                </a:extLst>
              </p:cNvPr>
              <p:cNvPicPr/>
              <p:nvPr/>
            </p:nvPicPr>
            <p:blipFill>
              <a:blip r:embed="rId27"/>
              <a:stretch>
                <a:fillRect/>
              </a:stretch>
            </p:blipFill>
            <p:spPr>
              <a:xfrm>
                <a:off x="3421666" y="3553188"/>
                <a:ext cx="170308" cy="160554"/>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E970B2E5-A2DB-4CB6-A3D0-8F8F1AD44FC2}"/>
                  </a:ext>
                </a:extLst>
              </p14:cNvPr>
              <p14:cNvContentPartPr/>
              <p14:nvPr/>
            </p14:nvContentPartPr>
            <p14:xfrm>
              <a:off x="3772565" y="3507967"/>
              <a:ext cx="9525" cy="323850"/>
            </p14:xfrm>
          </p:contentPart>
        </mc:Choice>
        <mc:Fallback xmlns="">
          <p:pic>
            <p:nvPicPr>
              <p:cNvPr id="20" name="Ink 19">
                <a:extLst>
                  <a:ext uri="{FF2B5EF4-FFF2-40B4-BE49-F238E27FC236}">
                    <a16:creationId xmlns:a16="http://schemas.microsoft.com/office/drawing/2014/main" id="{E970B2E5-A2DB-4CB6-A3D0-8F8F1AD44FC2}"/>
                  </a:ext>
                </a:extLst>
              </p:cNvPr>
              <p:cNvPicPr/>
              <p:nvPr/>
            </p:nvPicPr>
            <p:blipFill>
              <a:blip r:embed="rId29"/>
              <a:stretch>
                <a:fillRect/>
              </a:stretch>
            </p:blipFill>
            <p:spPr>
              <a:xfrm>
                <a:off x="3746107" y="3499234"/>
                <a:ext cx="61383" cy="341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Ink 20">
                <a:extLst>
                  <a:ext uri="{FF2B5EF4-FFF2-40B4-BE49-F238E27FC236}">
                    <a16:creationId xmlns:a16="http://schemas.microsoft.com/office/drawing/2014/main" id="{97748ADD-339E-43C6-864A-F4527CBF93F1}"/>
                  </a:ext>
                </a:extLst>
              </p14:cNvPr>
              <p14:cNvContentPartPr/>
              <p14:nvPr/>
            </p14:nvContentPartPr>
            <p14:xfrm>
              <a:off x="3786641" y="3546712"/>
              <a:ext cx="123825" cy="9525"/>
            </p14:xfrm>
          </p:contentPart>
        </mc:Choice>
        <mc:Fallback xmlns="">
          <p:pic>
            <p:nvPicPr>
              <p:cNvPr id="21" name="Ink 20">
                <a:extLst>
                  <a:ext uri="{FF2B5EF4-FFF2-40B4-BE49-F238E27FC236}">
                    <a16:creationId xmlns:a16="http://schemas.microsoft.com/office/drawing/2014/main" id="{97748ADD-339E-43C6-864A-F4527CBF93F1}"/>
                  </a:ext>
                </a:extLst>
              </p:cNvPr>
              <p:cNvPicPr/>
              <p:nvPr/>
            </p:nvPicPr>
            <p:blipFill>
              <a:blip r:embed="rId31"/>
              <a:stretch>
                <a:fillRect/>
              </a:stretch>
            </p:blipFill>
            <p:spPr>
              <a:xfrm>
                <a:off x="3777952" y="3308587"/>
                <a:ext cx="141566" cy="47625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id="{198DD1B2-AF3A-4158-9901-BB70793DA5FD}"/>
                  </a:ext>
                </a:extLst>
              </p14:cNvPr>
              <p14:cNvContentPartPr/>
              <p14:nvPr/>
            </p14:nvContentPartPr>
            <p14:xfrm>
              <a:off x="3788495" y="3684895"/>
              <a:ext cx="123825" cy="9525"/>
            </p14:xfrm>
          </p:contentPart>
        </mc:Choice>
        <mc:Fallback xmlns="">
          <p:pic>
            <p:nvPicPr>
              <p:cNvPr id="22" name="Ink 21">
                <a:extLst>
                  <a:ext uri="{FF2B5EF4-FFF2-40B4-BE49-F238E27FC236}">
                    <a16:creationId xmlns:a16="http://schemas.microsoft.com/office/drawing/2014/main" id="{198DD1B2-AF3A-4158-9901-BB70793DA5FD}"/>
                  </a:ext>
                </a:extLst>
              </p:cNvPr>
              <p:cNvPicPr/>
              <p:nvPr/>
            </p:nvPicPr>
            <p:blipFill>
              <a:blip r:embed="rId33"/>
              <a:stretch>
                <a:fillRect/>
              </a:stretch>
            </p:blipFill>
            <p:spPr>
              <a:xfrm>
                <a:off x="3779806" y="3669655"/>
                <a:ext cx="141566" cy="406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83BA3CDC-27F0-42B6-8499-0E96790BF194}"/>
                  </a:ext>
                </a:extLst>
              </p14:cNvPr>
              <p14:cNvContentPartPr/>
              <p14:nvPr/>
            </p14:nvContentPartPr>
            <p14:xfrm>
              <a:off x="4089834" y="3634609"/>
              <a:ext cx="114300" cy="9525"/>
            </p14:xfrm>
          </p:contentPart>
        </mc:Choice>
        <mc:Fallback xmlns="">
          <p:pic>
            <p:nvPicPr>
              <p:cNvPr id="23" name="Ink 22">
                <a:extLst>
                  <a:ext uri="{FF2B5EF4-FFF2-40B4-BE49-F238E27FC236}">
                    <a16:creationId xmlns:a16="http://schemas.microsoft.com/office/drawing/2014/main" id="{83BA3CDC-27F0-42B6-8499-0E96790BF194}"/>
                  </a:ext>
                </a:extLst>
              </p:cNvPr>
              <p:cNvPicPr/>
              <p:nvPr/>
            </p:nvPicPr>
            <p:blipFill>
              <a:blip r:embed="rId35"/>
              <a:stretch>
                <a:fillRect/>
              </a:stretch>
            </p:blipFill>
            <p:spPr>
              <a:xfrm>
                <a:off x="4081419" y="3396484"/>
                <a:ext cx="131480" cy="47625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69164BA2-9D8B-4A97-8242-E623539705FB}"/>
                  </a:ext>
                </a:extLst>
              </p14:cNvPr>
              <p14:cNvContentPartPr/>
              <p14:nvPr/>
            </p14:nvContentPartPr>
            <p14:xfrm>
              <a:off x="4106483" y="3696549"/>
              <a:ext cx="133350" cy="9525"/>
            </p14:xfrm>
          </p:contentPart>
        </mc:Choice>
        <mc:Fallback xmlns="">
          <p:pic>
            <p:nvPicPr>
              <p:cNvPr id="24" name="Ink 23">
                <a:extLst>
                  <a:ext uri="{FF2B5EF4-FFF2-40B4-BE49-F238E27FC236}">
                    <a16:creationId xmlns:a16="http://schemas.microsoft.com/office/drawing/2014/main" id="{69164BA2-9D8B-4A97-8242-E623539705FB}"/>
                  </a:ext>
                </a:extLst>
              </p:cNvPr>
              <p:cNvPicPr/>
              <p:nvPr/>
            </p:nvPicPr>
            <p:blipFill>
              <a:blip r:embed="rId37"/>
              <a:stretch>
                <a:fillRect/>
              </a:stretch>
            </p:blipFill>
            <p:spPr>
              <a:xfrm>
                <a:off x="4097617" y="3686158"/>
                <a:ext cx="150728" cy="307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CAF4D04B-4233-424E-8FEE-7EC5929D9ADD}"/>
                  </a:ext>
                </a:extLst>
              </p14:cNvPr>
              <p14:cNvContentPartPr/>
              <p14:nvPr/>
            </p14:nvContentPartPr>
            <p14:xfrm>
              <a:off x="4144698" y="3530290"/>
              <a:ext cx="66675" cy="257175"/>
            </p14:xfrm>
          </p:contentPart>
        </mc:Choice>
        <mc:Fallback xmlns="">
          <p:pic>
            <p:nvPicPr>
              <p:cNvPr id="25" name="Ink 24">
                <a:extLst>
                  <a:ext uri="{FF2B5EF4-FFF2-40B4-BE49-F238E27FC236}">
                    <a16:creationId xmlns:a16="http://schemas.microsoft.com/office/drawing/2014/main" id="{CAF4D04B-4233-424E-8FEE-7EC5929D9ADD}"/>
                  </a:ext>
                </a:extLst>
              </p:cNvPr>
              <p:cNvPicPr/>
              <p:nvPr/>
            </p:nvPicPr>
            <p:blipFill>
              <a:blip r:embed="rId39"/>
              <a:stretch>
                <a:fillRect/>
              </a:stretch>
            </p:blipFill>
            <p:spPr>
              <a:xfrm>
                <a:off x="4136364" y="3521633"/>
                <a:ext cx="83691" cy="274849"/>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Ink 25">
                <a:extLst>
                  <a:ext uri="{FF2B5EF4-FFF2-40B4-BE49-F238E27FC236}">
                    <a16:creationId xmlns:a16="http://schemas.microsoft.com/office/drawing/2014/main" id="{7DD6BFB4-3A53-4C94-8717-808FF7B0D655}"/>
                  </a:ext>
                </a:extLst>
              </p14:cNvPr>
              <p14:cNvContentPartPr/>
              <p14:nvPr/>
            </p14:nvContentPartPr>
            <p14:xfrm>
              <a:off x="4505860" y="3550383"/>
              <a:ext cx="238124" cy="304800"/>
            </p14:xfrm>
          </p:contentPart>
        </mc:Choice>
        <mc:Fallback xmlns="">
          <p:pic>
            <p:nvPicPr>
              <p:cNvPr id="26" name="Ink 25">
                <a:extLst>
                  <a:ext uri="{FF2B5EF4-FFF2-40B4-BE49-F238E27FC236}">
                    <a16:creationId xmlns:a16="http://schemas.microsoft.com/office/drawing/2014/main" id="{7DD6BFB4-3A53-4C94-8717-808FF7B0D655}"/>
                  </a:ext>
                </a:extLst>
              </p:cNvPr>
              <p:cNvPicPr/>
              <p:nvPr/>
            </p:nvPicPr>
            <p:blipFill>
              <a:blip r:embed="rId41"/>
              <a:stretch>
                <a:fillRect/>
              </a:stretch>
            </p:blipFill>
            <p:spPr>
              <a:xfrm>
                <a:off x="4497041" y="3541450"/>
                <a:ext cx="255410" cy="322309"/>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Ink 26">
                <a:extLst>
                  <a:ext uri="{FF2B5EF4-FFF2-40B4-BE49-F238E27FC236}">
                    <a16:creationId xmlns:a16="http://schemas.microsoft.com/office/drawing/2014/main" id="{8C8BC13E-81D4-4BF2-8033-6A9A1F667C35}"/>
                  </a:ext>
                </a:extLst>
              </p14:cNvPr>
              <p14:cNvContentPartPr/>
              <p14:nvPr/>
            </p14:nvContentPartPr>
            <p14:xfrm>
              <a:off x="4536507" y="3496729"/>
              <a:ext cx="257175" cy="390524"/>
            </p14:xfrm>
          </p:contentPart>
        </mc:Choice>
        <mc:Fallback xmlns="">
          <p:pic>
            <p:nvPicPr>
              <p:cNvPr id="27" name="Ink 26">
                <a:extLst>
                  <a:ext uri="{FF2B5EF4-FFF2-40B4-BE49-F238E27FC236}">
                    <a16:creationId xmlns:a16="http://schemas.microsoft.com/office/drawing/2014/main" id="{8C8BC13E-81D4-4BF2-8033-6A9A1F667C35}"/>
                  </a:ext>
                </a:extLst>
              </p:cNvPr>
              <p:cNvPicPr/>
              <p:nvPr/>
            </p:nvPicPr>
            <p:blipFill>
              <a:blip r:embed="rId43"/>
              <a:stretch>
                <a:fillRect/>
              </a:stretch>
            </p:blipFill>
            <p:spPr>
              <a:xfrm>
                <a:off x="4528005" y="3488122"/>
                <a:ext cx="274533" cy="408096"/>
              </a:xfrm>
              <a:prstGeom prst="rect">
                <a:avLst/>
              </a:prstGeom>
            </p:spPr>
          </p:pic>
        </mc:Fallback>
      </mc:AlternateContent>
    </p:spTree>
    <p:extLst>
      <p:ext uri="{BB962C8B-B14F-4D97-AF65-F5344CB8AC3E}">
        <p14:creationId xmlns:p14="http://schemas.microsoft.com/office/powerpoint/2010/main" val="5408917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Subset construction</a:t>
            </a:r>
          </a:p>
        </p:txBody>
      </p:sp>
      <p:sp>
        <p:nvSpPr>
          <p:cNvPr id="3" name="Content Placeholder 2"/>
          <p:cNvSpPr>
            <a:spLocks noGrp="1"/>
          </p:cNvSpPr>
          <p:nvPr>
            <p:ph idx="1"/>
          </p:nvPr>
        </p:nvSpPr>
        <p:spPr/>
        <p:txBody>
          <a:bodyPr/>
          <a:lstStyle/>
          <a:p>
            <a:pPr marL="0" indent="0">
              <a:buNone/>
            </a:pPr>
            <a:r>
              <a:rPr lang="en-US" b="1" dirty="0">
                <a:solidFill>
                  <a:srgbClr val="808DA0"/>
                </a:solidFill>
              </a:rPr>
              <a:t>Given </a:t>
            </a:r>
            <a:r>
              <a:rPr lang="en-US" dirty="0">
                <a:solidFill>
                  <a:srgbClr val="808DA0"/>
                </a:solidFill>
              </a:rPr>
              <a:t>A, a language recognized by N = (Q,Σ,δ,q0,F) a NFA</a:t>
            </a:r>
          </a:p>
          <a:p>
            <a:pPr marL="0" indent="0">
              <a:buNone/>
            </a:pPr>
            <a:r>
              <a:rPr lang="en-US" b="1" dirty="0">
                <a:solidFill>
                  <a:srgbClr val="808DA0"/>
                </a:solidFill>
              </a:rPr>
              <a:t>WTS</a:t>
            </a:r>
            <a:r>
              <a:rPr lang="en-US" dirty="0">
                <a:solidFill>
                  <a:srgbClr val="808DA0"/>
                </a:solidFill>
              </a:rPr>
              <a:t> there is some DFA M with L(M) = A</a:t>
            </a:r>
          </a:p>
          <a:p>
            <a:pPr marL="0" indent="0">
              <a:buNone/>
            </a:pPr>
            <a:r>
              <a:rPr lang="en-US" b="1" dirty="0">
                <a:solidFill>
                  <a:schemeClr val="tx2"/>
                </a:solidFill>
              </a:rPr>
              <a:t>Construction</a:t>
            </a:r>
            <a:r>
              <a:rPr lang="en-US" dirty="0">
                <a:solidFill>
                  <a:schemeClr val="tx2"/>
                </a:solidFill>
              </a:rPr>
              <a:t> </a:t>
            </a:r>
            <a:r>
              <a:rPr lang="en-US" dirty="0">
                <a:solidFill>
                  <a:srgbClr val="292934"/>
                </a:solidFill>
              </a:rPr>
              <a:t>Define M = (Q', </a:t>
            </a:r>
            <a:r>
              <a:rPr lang="en-US" dirty="0" err="1">
                <a:solidFill>
                  <a:srgbClr val="292934"/>
                </a:solidFill>
              </a:rPr>
              <a:t>Σ</a:t>
            </a:r>
            <a:r>
              <a:rPr lang="en-US" dirty="0">
                <a:solidFill>
                  <a:srgbClr val="292934"/>
                </a:solidFill>
              </a:rPr>
              <a:t>, δ',q0', F') with</a:t>
            </a:r>
          </a:p>
          <a:p>
            <a:r>
              <a:rPr lang="en-US" dirty="0">
                <a:solidFill>
                  <a:srgbClr val="292934"/>
                </a:solidFill>
              </a:rPr>
              <a:t>Q' = the power set of Q = { X | X is a subset of Q }</a:t>
            </a:r>
          </a:p>
          <a:p>
            <a:r>
              <a:rPr lang="en-US" dirty="0">
                <a:solidFill>
                  <a:srgbClr val="292934"/>
                </a:solidFill>
              </a:rPr>
              <a:t>q0' = { </a:t>
            </a:r>
            <a:r>
              <a:rPr lang="en-US" dirty="0"/>
              <a:t>q0 </a:t>
            </a:r>
            <a:r>
              <a:rPr lang="en-US" dirty="0">
                <a:solidFill>
                  <a:srgbClr val="292934"/>
                </a:solidFill>
              </a:rPr>
              <a:t>} U </a:t>
            </a:r>
            <a:r>
              <a:rPr lang="en-US" dirty="0" err="1">
                <a:solidFill>
                  <a:srgbClr val="292934"/>
                </a:solidFill>
              </a:rPr>
              <a:t>δ</a:t>
            </a:r>
            <a:r>
              <a:rPr lang="en-US" dirty="0">
                <a:solidFill>
                  <a:srgbClr val="292934"/>
                </a:solidFill>
              </a:rPr>
              <a:t>((q0, </a:t>
            </a:r>
            <a:r>
              <a:rPr lang="en-US" dirty="0" err="1">
                <a:solidFill>
                  <a:srgbClr val="292934"/>
                </a:solidFill>
              </a:rPr>
              <a:t>ε</a:t>
            </a:r>
            <a:r>
              <a:rPr lang="en-US" dirty="0">
                <a:solidFill>
                  <a:srgbClr val="292934"/>
                </a:solidFill>
              </a:rPr>
              <a:t>)) </a:t>
            </a:r>
            <a:r>
              <a:rPr lang="en-US" dirty="0">
                <a:solidFill>
                  <a:schemeClr val="accent5"/>
                </a:solidFill>
              </a:rPr>
              <a:t> …</a:t>
            </a:r>
          </a:p>
          <a:p>
            <a:r>
              <a:rPr lang="en-US" dirty="0">
                <a:solidFill>
                  <a:srgbClr val="292934"/>
                </a:solidFill>
              </a:rPr>
              <a:t>F' = {  </a:t>
            </a:r>
            <a:r>
              <a:rPr lang="en-US" dirty="0">
                <a:solidFill>
                  <a:schemeClr val="tx2"/>
                </a:solidFill>
              </a:rPr>
              <a:t>guarantee at least one computation is successful </a:t>
            </a:r>
            <a:r>
              <a:rPr lang="en-US" dirty="0">
                <a:solidFill>
                  <a:srgbClr val="292934"/>
                </a:solidFill>
              </a:rPr>
              <a:t> }</a:t>
            </a:r>
          </a:p>
          <a:p>
            <a:r>
              <a:rPr lang="en-US" dirty="0" err="1">
                <a:solidFill>
                  <a:srgbClr val="292934"/>
                </a:solidFill>
              </a:rPr>
              <a:t>δ</a:t>
            </a:r>
            <a:r>
              <a:rPr lang="en-US" dirty="0">
                <a:solidFill>
                  <a:srgbClr val="292934"/>
                </a:solidFill>
              </a:rPr>
              <a:t>' ((X, x)) = { q in Q | q is in </a:t>
            </a:r>
            <a:r>
              <a:rPr lang="en-US" dirty="0" err="1">
                <a:solidFill>
                  <a:srgbClr val="292934"/>
                </a:solidFill>
              </a:rPr>
              <a:t>δ</a:t>
            </a:r>
            <a:r>
              <a:rPr lang="en-US" dirty="0">
                <a:solidFill>
                  <a:srgbClr val="292934"/>
                </a:solidFill>
              </a:rPr>
              <a:t>((</a:t>
            </a:r>
            <a:r>
              <a:rPr lang="en-US" dirty="0" err="1">
                <a:solidFill>
                  <a:srgbClr val="292934"/>
                </a:solidFill>
              </a:rPr>
              <a:t>r,x</a:t>
            </a:r>
            <a:r>
              <a:rPr lang="en-US" dirty="0">
                <a:solidFill>
                  <a:srgbClr val="292934"/>
                </a:solidFill>
              </a:rPr>
              <a:t>)) for some r in X </a:t>
            </a:r>
            <a:r>
              <a:rPr lang="en-US" dirty="0">
                <a:solidFill>
                  <a:schemeClr val="accent5"/>
                </a:solidFill>
              </a:rPr>
              <a:t>or 				is accessible via spontaneous moves</a:t>
            </a:r>
            <a:r>
              <a:rPr lang="en-US" dirty="0">
                <a:solidFill>
                  <a:srgbClr val="292934"/>
                </a:solidFill>
              </a:rPr>
              <a:t>}</a:t>
            </a:r>
          </a:p>
          <a:p>
            <a:pPr marL="0" indent="0">
              <a:buNone/>
            </a:pPr>
            <a:endParaRPr lang="en-US" dirty="0"/>
          </a:p>
        </p:txBody>
      </p:sp>
      <p:grpSp>
        <p:nvGrpSpPr>
          <p:cNvPr id="17" name="Group 16">
            <a:extLst>
              <a:ext uri="{FF2B5EF4-FFF2-40B4-BE49-F238E27FC236}">
                <a16:creationId xmlns:a16="http://schemas.microsoft.com/office/drawing/2014/main" id="{4C28155A-8399-0A44-BB9C-D2F900055939}"/>
              </a:ext>
            </a:extLst>
          </p:cNvPr>
          <p:cNvGrpSpPr/>
          <p:nvPr/>
        </p:nvGrpSpPr>
        <p:grpSpPr>
          <a:xfrm>
            <a:off x="4497116" y="3175066"/>
            <a:ext cx="663120" cy="307440"/>
            <a:chOff x="4497116" y="3175066"/>
            <a:chExt cx="663120" cy="307440"/>
          </a:xfrm>
        </p:grpSpPr>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B7A61D3B-819A-CD40-85CB-578B61799236}"/>
                    </a:ext>
                  </a:extLst>
                </p14:cNvPr>
                <p14:cNvContentPartPr/>
                <p14:nvPr/>
              </p14:nvContentPartPr>
              <p14:xfrm>
                <a:off x="4503956" y="3224026"/>
                <a:ext cx="143280" cy="246240"/>
              </p14:xfrm>
            </p:contentPart>
          </mc:Choice>
          <mc:Fallback xmlns="">
            <p:pic>
              <p:nvPicPr>
                <p:cNvPr id="7" name="Ink 6">
                  <a:extLst>
                    <a:ext uri="{FF2B5EF4-FFF2-40B4-BE49-F238E27FC236}">
                      <a16:creationId xmlns:a16="http://schemas.microsoft.com/office/drawing/2014/main" id="{B7A61D3B-819A-CD40-85CB-578B61799236}"/>
                    </a:ext>
                  </a:extLst>
                </p:cNvPr>
                <p:cNvPicPr/>
                <p:nvPr/>
              </p:nvPicPr>
              <p:blipFill>
                <a:blip r:embed="rId3"/>
                <a:stretch>
                  <a:fillRect/>
                </a:stretch>
              </p:blipFill>
              <p:spPr>
                <a:xfrm>
                  <a:off x="4496415" y="3216466"/>
                  <a:ext cx="158362"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6EB1852-D46E-0E43-A716-6782520C7087}"/>
                    </a:ext>
                  </a:extLst>
                </p14:cNvPr>
                <p14:cNvContentPartPr/>
                <p14:nvPr/>
              </p14:nvContentPartPr>
              <p14:xfrm>
                <a:off x="4497116" y="3244906"/>
                <a:ext cx="155520" cy="187560"/>
              </p14:xfrm>
            </p:contentPart>
          </mc:Choice>
          <mc:Fallback xmlns="">
            <p:pic>
              <p:nvPicPr>
                <p:cNvPr id="8" name="Ink 7">
                  <a:extLst>
                    <a:ext uri="{FF2B5EF4-FFF2-40B4-BE49-F238E27FC236}">
                      <a16:creationId xmlns:a16="http://schemas.microsoft.com/office/drawing/2014/main" id="{86EB1852-D46E-0E43-A716-6782520C7087}"/>
                    </a:ext>
                  </a:extLst>
                </p:cNvPr>
                <p:cNvPicPr/>
                <p:nvPr/>
              </p:nvPicPr>
              <p:blipFill>
                <a:blip r:embed="rId5"/>
                <a:stretch>
                  <a:fillRect/>
                </a:stretch>
              </p:blipFill>
              <p:spPr>
                <a:xfrm>
                  <a:off x="4489556" y="3237346"/>
                  <a:ext cx="17064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7F24287D-6E90-0B40-9A3C-C38C1F5473CA}"/>
                    </a:ext>
                  </a:extLst>
                </p14:cNvPr>
                <p14:cNvContentPartPr/>
                <p14:nvPr/>
              </p14:nvContentPartPr>
              <p14:xfrm>
                <a:off x="4766036" y="3279826"/>
                <a:ext cx="118440" cy="156960"/>
              </p14:xfrm>
            </p:contentPart>
          </mc:Choice>
          <mc:Fallback xmlns="">
            <p:pic>
              <p:nvPicPr>
                <p:cNvPr id="10" name="Ink 9">
                  <a:extLst>
                    <a:ext uri="{FF2B5EF4-FFF2-40B4-BE49-F238E27FC236}">
                      <a16:creationId xmlns:a16="http://schemas.microsoft.com/office/drawing/2014/main" id="{7F24287D-6E90-0B40-9A3C-C38C1F5473CA}"/>
                    </a:ext>
                  </a:extLst>
                </p:cNvPr>
                <p:cNvPicPr/>
                <p:nvPr/>
              </p:nvPicPr>
              <p:blipFill>
                <a:blip r:embed="rId7"/>
                <a:stretch>
                  <a:fillRect/>
                </a:stretch>
              </p:blipFill>
              <p:spPr>
                <a:xfrm>
                  <a:off x="4758499" y="3272266"/>
                  <a:ext cx="133514"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D43D4367-BE85-E747-87B2-52F2607693BC}"/>
                    </a:ext>
                  </a:extLst>
                </p14:cNvPr>
                <p14:cNvContentPartPr/>
                <p14:nvPr/>
              </p14:nvContentPartPr>
              <p14:xfrm>
                <a:off x="4771076" y="3352906"/>
                <a:ext cx="99720" cy="38880"/>
              </p14:xfrm>
            </p:contentPart>
          </mc:Choice>
          <mc:Fallback xmlns="">
            <p:pic>
              <p:nvPicPr>
                <p:cNvPr id="11" name="Ink 10">
                  <a:extLst>
                    <a:ext uri="{FF2B5EF4-FFF2-40B4-BE49-F238E27FC236}">
                      <a16:creationId xmlns:a16="http://schemas.microsoft.com/office/drawing/2014/main" id="{D43D4367-BE85-E747-87B2-52F2607693BC}"/>
                    </a:ext>
                  </a:extLst>
                </p:cNvPr>
                <p:cNvPicPr/>
                <p:nvPr/>
              </p:nvPicPr>
              <p:blipFill>
                <a:blip r:embed="rId9"/>
                <a:stretch>
                  <a:fillRect/>
                </a:stretch>
              </p:blipFill>
              <p:spPr>
                <a:xfrm>
                  <a:off x="4763516" y="3345346"/>
                  <a:ext cx="11484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79644634-EA62-7141-8E61-4F2607DA6B34}"/>
                    </a:ext>
                  </a:extLst>
                </p14:cNvPr>
                <p14:cNvContentPartPr/>
                <p14:nvPr/>
              </p14:nvContentPartPr>
              <p14:xfrm>
                <a:off x="4957916" y="3227626"/>
                <a:ext cx="142200" cy="226800"/>
              </p14:xfrm>
            </p:contentPart>
          </mc:Choice>
          <mc:Fallback xmlns="">
            <p:pic>
              <p:nvPicPr>
                <p:cNvPr id="13" name="Ink 12">
                  <a:extLst>
                    <a:ext uri="{FF2B5EF4-FFF2-40B4-BE49-F238E27FC236}">
                      <a16:creationId xmlns:a16="http://schemas.microsoft.com/office/drawing/2014/main" id="{79644634-EA62-7141-8E61-4F2607DA6B34}"/>
                    </a:ext>
                  </a:extLst>
                </p:cNvPr>
                <p:cNvPicPr/>
                <p:nvPr/>
              </p:nvPicPr>
              <p:blipFill>
                <a:blip r:embed="rId11"/>
                <a:stretch>
                  <a:fillRect/>
                </a:stretch>
              </p:blipFill>
              <p:spPr>
                <a:xfrm>
                  <a:off x="4950356" y="3220066"/>
                  <a:ext cx="15732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3BE810BC-244F-9947-96D2-66721D31450B}"/>
                    </a:ext>
                  </a:extLst>
                </p14:cNvPr>
                <p14:cNvContentPartPr/>
                <p14:nvPr/>
              </p14:nvContentPartPr>
              <p14:xfrm>
                <a:off x="5013356" y="3366946"/>
                <a:ext cx="66600" cy="115560"/>
              </p14:xfrm>
            </p:contentPart>
          </mc:Choice>
          <mc:Fallback xmlns="">
            <p:pic>
              <p:nvPicPr>
                <p:cNvPr id="14" name="Ink 13">
                  <a:extLst>
                    <a:ext uri="{FF2B5EF4-FFF2-40B4-BE49-F238E27FC236}">
                      <a16:creationId xmlns:a16="http://schemas.microsoft.com/office/drawing/2014/main" id="{3BE810BC-244F-9947-96D2-66721D31450B}"/>
                    </a:ext>
                  </a:extLst>
                </p:cNvPr>
                <p:cNvPicPr/>
                <p:nvPr/>
              </p:nvPicPr>
              <p:blipFill>
                <a:blip r:embed="rId13"/>
                <a:stretch>
                  <a:fillRect/>
                </a:stretch>
              </p:blipFill>
              <p:spPr>
                <a:xfrm>
                  <a:off x="5005796" y="3359386"/>
                  <a:ext cx="8172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BC4674A3-C8E9-554D-A440-031F67125054}"/>
                    </a:ext>
                  </a:extLst>
                </p14:cNvPr>
                <p14:cNvContentPartPr/>
                <p14:nvPr/>
              </p14:nvContentPartPr>
              <p14:xfrm>
                <a:off x="5138996" y="3175066"/>
                <a:ext cx="21240" cy="52560"/>
              </p14:xfrm>
            </p:contentPart>
          </mc:Choice>
          <mc:Fallback xmlns="">
            <p:pic>
              <p:nvPicPr>
                <p:cNvPr id="16" name="Ink 15">
                  <a:extLst>
                    <a:ext uri="{FF2B5EF4-FFF2-40B4-BE49-F238E27FC236}">
                      <a16:creationId xmlns:a16="http://schemas.microsoft.com/office/drawing/2014/main" id="{BC4674A3-C8E9-554D-A440-031F67125054}"/>
                    </a:ext>
                  </a:extLst>
                </p:cNvPr>
                <p:cNvPicPr/>
                <p:nvPr/>
              </p:nvPicPr>
              <p:blipFill>
                <a:blip r:embed="rId15"/>
                <a:stretch>
                  <a:fillRect/>
                </a:stretch>
              </p:blipFill>
              <p:spPr>
                <a:xfrm>
                  <a:off x="5131436" y="3167506"/>
                  <a:ext cx="36360" cy="67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665B0A8F-F5F7-2F46-80FB-6096B14B2A6F}"/>
                  </a:ext>
                </a:extLst>
              </p14:cNvPr>
              <p14:cNvContentPartPr/>
              <p14:nvPr/>
            </p14:nvContentPartPr>
            <p14:xfrm>
              <a:off x="5428436" y="3129706"/>
              <a:ext cx="17640" cy="415440"/>
            </p14:xfrm>
          </p:contentPart>
        </mc:Choice>
        <mc:Fallback xmlns="">
          <p:pic>
            <p:nvPicPr>
              <p:cNvPr id="18" name="Ink 17">
                <a:extLst>
                  <a:ext uri="{FF2B5EF4-FFF2-40B4-BE49-F238E27FC236}">
                    <a16:creationId xmlns:a16="http://schemas.microsoft.com/office/drawing/2014/main" id="{665B0A8F-F5F7-2F46-80FB-6096B14B2A6F}"/>
                  </a:ext>
                </a:extLst>
              </p:cNvPr>
              <p:cNvPicPr/>
              <p:nvPr/>
            </p:nvPicPr>
            <p:blipFill>
              <a:blip r:embed="rId17"/>
              <a:stretch>
                <a:fillRect/>
              </a:stretch>
            </p:blipFill>
            <p:spPr>
              <a:xfrm>
                <a:off x="5420876" y="3122146"/>
                <a:ext cx="32760" cy="430560"/>
              </a:xfrm>
              <a:prstGeom prst="rect">
                <a:avLst/>
              </a:prstGeom>
            </p:spPr>
          </p:pic>
        </mc:Fallback>
      </mc:AlternateContent>
      <p:grpSp>
        <p:nvGrpSpPr>
          <p:cNvPr id="33" name="Group 32">
            <a:extLst>
              <a:ext uri="{FF2B5EF4-FFF2-40B4-BE49-F238E27FC236}">
                <a16:creationId xmlns:a16="http://schemas.microsoft.com/office/drawing/2014/main" id="{EC0D1E46-FB52-2F47-A9D3-A6001AE7BA14}"/>
              </a:ext>
            </a:extLst>
          </p:cNvPr>
          <p:cNvGrpSpPr/>
          <p:nvPr/>
        </p:nvGrpSpPr>
        <p:grpSpPr>
          <a:xfrm>
            <a:off x="5635796" y="3206386"/>
            <a:ext cx="985320" cy="261720"/>
            <a:chOff x="5635796" y="3206386"/>
            <a:chExt cx="985320" cy="261720"/>
          </a:xfrm>
        </p:grpSpPr>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CCDA4FB0-9506-6043-974D-67158C2905CF}"/>
                    </a:ext>
                  </a:extLst>
                </p14:cNvPr>
                <p14:cNvContentPartPr/>
                <p14:nvPr/>
              </p14:nvContentPartPr>
              <p14:xfrm>
                <a:off x="5635796" y="3264346"/>
                <a:ext cx="145440" cy="203760"/>
              </p14:xfrm>
            </p:contentPart>
          </mc:Choice>
          <mc:Fallback xmlns="">
            <p:pic>
              <p:nvPicPr>
                <p:cNvPr id="19" name="Ink 18">
                  <a:extLst>
                    <a:ext uri="{FF2B5EF4-FFF2-40B4-BE49-F238E27FC236}">
                      <a16:creationId xmlns:a16="http://schemas.microsoft.com/office/drawing/2014/main" id="{CCDA4FB0-9506-6043-974D-67158C2905CF}"/>
                    </a:ext>
                  </a:extLst>
                </p:cNvPr>
                <p:cNvPicPr/>
                <p:nvPr/>
              </p:nvPicPr>
              <p:blipFill>
                <a:blip r:embed="rId19"/>
                <a:stretch>
                  <a:fillRect/>
                </a:stretch>
              </p:blipFill>
              <p:spPr>
                <a:xfrm>
                  <a:off x="5628217" y="3256799"/>
                  <a:ext cx="160598" cy="218853"/>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DC1C338B-D65A-614D-A3CA-E27A0EC162AE}"/>
                    </a:ext>
                  </a:extLst>
                </p14:cNvPr>
                <p14:cNvContentPartPr/>
                <p14:nvPr/>
              </p14:nvContentPartPr>
              <p14:xfrm>
                <a:off x="5665676" y="3274786"/>
                <a:ext cx="127800" cy="172800"/>
              </p14:xfrm>
            </p:contentPart>
          </mc:Choice>
          <mc:Fallback xmlns="">
            <p:pic>
              <p:nvPicPr>
                <p:cNvPr id="20" name="Ink 19">
                  <a:extLst>
                    <a:ext uri="{FF2B5EF4-FFF2-40B4-BE49-F238E27FC236}">
                      <a16:creationId xmlns:a16="http://schemas.microsoft.com/office/drawing/2014/main" id="{DC1C338B-D65A-614D-A3CA-E27A0EC162AE}"/>
                    </a:ext>
                  </a:extLst>
                </p:cNvPr>
                <p:cNvPicPr/>
                <p:nvPr/>
              </p:nvPicPr>
              <p:blipFill>
                <a:blip r:embed="rId21"/>
                <a:stretch>
                  <a:fillRect/>
                </a:stretch>
              </p:blipFill>
              <p:spPr>
                <a:xfrm>
                  <a:off x="5658116" y="3267242"/>
                  <a:ext cx="142920" cy="187889"/>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 name="Ink 23">
                  <a:extLst>
                    <a:ext uri="{FF2B5EF4-FFF2-40B4-BE49-F238E27FC236}">
                      <a16:creationId xmlns:a16="http://schemas.microsoft.com/office/drawing/2014/main" id="{B754A1EA-0B96-1146-B27B-2A2844E31FE4}"/>
                    </a:ext>
                  </a:extLst>
                </p14:cNvPr>
                <p14:cNvContentPartPr/>
                <p14:nvPr/>
              </p14:nvContentPartPr>
              <p14:xfrm>
                <a:off x="5920556" y="3314746"/>
                <a:ext cx="150480" cy="146880"/>
              </p14:xfrm>
            </p:contentPart>
          </mc:Choice>
          <mc:Fallback xmlns="">
            <p:pic>
              <p:nvPicPr>
                <p:cNvPr id="24" name="Ink 23">
                  <a:extLst>
                    <a:ext uri="{FF2B5EF4-FFF2-40B4-BE49-F238E27FC236}">
                      <a16:creationId xmlns:a16="http://schemas.microsoft.com/office/drawing/2014/main" id="{B754A1EA-0B96-1146-B27B-2A2844E31FE4}"/>
                    </a:ext>
                  </a:extLst>
                </p:cNvPr>
                <p:cNvPicPr/>
                <p:nvPr/>
              </p:nvPicPr>
              <p:blipFill>
                <a:blip r:embed="rId23"/>
                <a:stretch>
                  <a:fillRect/>
                </a:stretch>
              </p:blipFill>
              <p:spPr>
                <a:xfrm>
                  <a:off x="5912996" y="3307186"/>
                  <a:ext cx="16560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5" name="Ink 24">
                  <a:extLst>
                    <a:ext uri="{FF2B5EF4-FFF2-40B4-BE49-F238E27FC236}">
                      <a16:creationId xmlns:a16="http://schemas.microsoft.com/office/drawing/2014/main" id="{8211BAF8-9A18-A345-8C1D-CECCC0C4B1FC}"/>
                    </a:ext>
                  </a:extLst>
                </p14:cNvPr>
                <p14:cNvContentPartPr/>
                <p14:nvPr/>
              </p14:nvContentPartPr>
              <p14:xfrm>
                <a:off x="6168236" y="3290266"/>
                <a:ext cx="7200" cy="171000"/>
              </p14:xfrm>
            </p:contentPart>
          </mc:Choice>
          <mc:Fallback xmlns="">
            <p:pic>
              <p:nvPicPr>
                <p:cNvPr id="25" name="Ink 24">
                  <a:extLst>
                    <a:ext uri="{FF2B5EF4-FFF2-40B4-BE49-F238E27FC236}">
                      <a16:creationId xmlns:a16="http://schemas.microsoft.com/office/drawing/2014/main" id="{8211BAF8-9A18-A345-8C1D-CECCC0C4B1FC}"/>
                    </a:ext>
                  </a:extLst>
                </p:cNvPr>
                <p:cNvPicPr/>
                <p:nvPr/>
              </p:nvPicPr>
              <p:blipFill>
                <a:blip r:embed="rId25"/>
                <a:stretch>
                  <a:fillRect/>
                </a:stretch>
              </p:blipFill>
              <p:spPr>
                <a:xfrm>
                  <a:off x="6161036" y="3282690"/>
                  <a:ext cx="21600" cy="186152"/>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 name="Ink 25">
                  <a:extLst>
                    <a:ext uri="{FF2B5EF4-FFF2-40B4-BE49-F238E27FC236}">
                      <a16:creationId xmlns:a16="http://schemas.microsoft.com/office/drawing/2014/main" id="{451B6123-54B2-A24D-9788-7AC2939D0B6B}"/>
                    </a:ext>
                  </a:extLst>
                </p14:cNvPr>
                <p14:cNvContentPartPr/>
                <p14:nvPr/>
              </p14:nvContentPartPr>
              <p14:xfrm>
                <a:off x="6171476" y="3259306"/>
                <a:ext cx="115560" cy="14040"/>
              </p14:xfrm>
            </p:contentPart>
          </mc:Choice>
          <mc:Fallback xmlns="">
            <p:pic>
              <p:nvPicPr>
                <p:cNvPr id="26" name="Ink 25">
                  <a:extLst>
                    <a:ext uri="{FF2B5EF4-FFF2-40B4-BE49-F238E27FC236}">
                      <a16:creationId xmlns:a16="http://schemas.microsoft.com/office/drawing/2014/main" id="{451B6123-54B2-A24D-9788-7AC2939D0B6B}"/>
                    </a:ext>
                  </a:extLst>
                </p:cNvPr>
                <p:cNvPicPr/>
                <p:nvPr/>
              </p:nvPicPr>
              <p:blipFill>
                <a:blip r:embed="rId27"/>
                <a:stretch>
                  <a:fillRect/>
                </a:stretch>
              </p:blipFill>
              <p:spPr>
                <a:xfrm>
                  <a:off x="6163916" y="3251746"/>
                  <a:ext cx="1306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7" name="Ink 26">
                  <a:extLst>
                    <a:ext uri="{FF2B5EF4-FFF2-40B4-BE49-F238E27FC236}">
                      <a16:creationId xmlns:a16="http://schemas.microsoft.com/office/drawing/2014/main" id="{5C86DC2C-4E3D-E242-8DBB-7D12424EA9F0}"/>
                    </a:ext>
                  </a:extLst>
                </p14:cNvPr>
                <p14:cNvContentPartPr/>
                <p14:nvPr/>
              </p14:nvContentPartPr>
              <p14:xfrm>
                <a:off x="6178676" y="3356506"/>
                <a:ext cx="108360" cy="24840"/>
              </p14:xfrm>
            </p:contentPart>
          </mc:Choice>
          <mc:Fallback xmlns="">
            <p:pic>
              <p:nvPicPr>
                <p:cNvPr id="27" name="Ink 26">
                  <a:extLst>
                    <a:ext uri="{FF2B5EF4-FFF2-40B4-BE49-F238E27FC236}">
                      <a16:creationId xmlns:a16="http://schemas.microsoft.com/office/drawing/2014/main" id="{5C86DC2C-4E3D-E242-8DBB-7D12424EA9F0}"/>
                    </a:ext>
                  </a:extLst>
                </p:cNvPr>
                <p:cNvPicPr/>
                <p:nvPr/>
              </p:nvPicPr>
              <p:blipFill>
                <a:blip r:embed="rId29"/>
                <a:stretch>
                  <a:fillRect/>
                </a:stretch>
              </p:blipFill>
              <p:spPr>
                <a:xfrm>
                  <a:off x="6171141" y="3348835"/>
                  <a:ext cx="123430" cy="40182"/>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9" name="Ink 28">
                  <a:extLst>
                    <a:ext uri="{FF2B5EF4-FFF2-40B4-BE49-F238E27FC236}">
                      <a16:creationId xmlns:a16="http://schemas.microsoft.com/office/drawing/2014/main" id="{22F88AC0-6185-1349-A84E-A51326DFE5AC}"/>
                    </a:ext>
                  </a:extLst>
                </p14:cNvPr>
                <p14:cNvContentPartPr/>
                <p14:nvPr/>
              </p14:nvContentPartPr>
              <p14:xfrm>
                <a:off x="6335636" y="3206386"/>
                <a:ext cx="28440" cy="52560"/>
              </p14:xfrm>
            </p:contentPart>
          </mc:Choice>
          <mc:Fallback xmlns="">
            <p:pic>
              <p:nvPicPr>
                <p:cNvPr id="29" name="Ink 28">
                  <a:extLst>
                    <a:ext uri="{FF2B5EF4-FFF2-40B4-BE49-F238E27FC236}">
                      <a16:creationId xmlns:a16="http://schemas.microsoft.com/office/drawing/2014/main" id="{22F88AC0-6185-1349-A84E-A51326DFE5AC}"/>
                    </a:ext>
                  </a:extLst>
                </p:cNvPr>
                <p:cNvPicPr/>
                <p:nvPr/>
              </p:nvPicPr>
              <p:blipFill>
                <a:blip r:embed="rId31"/>
                <a:stretch>
                  <a:fillRect/>
                </a:stretch>
              </p:blipFill>
              <p:spPr>
                <a:xfrm>
                  <a:off x="6328076" y="3198826"/>
                  <a:ext cx="4356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0" name="Ink 29">
                  <a:extLst>
                    <a:ext uri="{FF2B5EF4-FFF2-40B4-BE49-F238E27FC236}">
                      <a16:creationId xmlns:a16="http://schemas.microsoft.com/office/drawing/2014/main" id="{D58BFEE8-5553-804A-831B-E146E86965BF}"/>
                    </a:ext>
                  </a:extLst>
                </p14:cNvPr>
                <p14:cNvContentPartPr/>
                <p14:nvPr/>
              </p14:nvContentPartPr>
              <p14:xfrm>
                <a:off x="6480716" y="3307546"/>
                <a:ext cx="120600" cy="17640"/>
              </p14:xfrm>
            </p:contentPart>
          </mc:Choice>
          <mc:Fallback xmlns="">
            <p:pic>
              <p:nvPicPr>
                <p:cNvPr id="30" name="Ink 29">
                  <a:extLst>
                    <a:ext uri="{FF2B5EF4-FFF2-40B4-BE49-F238E27FC236}">
                      <a16:creationId xmlns:a16="http://schemas.microsoft.com/office/drawing/2014/main" id="{D58BFEE8-5553-804A-831B-E146E86965BF}"/>
                    </a:ext>
                  </a:extLst>
                </p:cNvPr>
                <p:cNvPicPr/>
                <p:nvPr/>
              </p:nvPicPr>
              <p:blipFill>
                <a:blip r:embed="rId33"/>
                <a:stretch>
                  <a:fillRect/>
                </a:stretch>
              </p:blipFill>
              <p:spPr>
                <a:xfrm>
                  <a:off x="6473156" y="3299986"/>
                  <a:ext cx="1357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1" name="Ink 30">
                  <a:extLst>
                    <a:ext uri="{FF2B5EF4-FFF2-40B4-BE49-F238E27FC236}">
                      <a16:creationId xmlns:a16="http://schemas.microsoft.com/office/drawing/2014/main" id="{686510A2-1E42-274C-B922-CF165F4961E9}"/>
                    </a:ext>
                  </a:extLst>
                </p14:cNvPr>
                <p14:cNvContentPartPr/>
                <p14:nvPr/>
              </p14:nvContentPartPr>
              <p14:xfrm>
                <a:off x="6478556" y="3356506"/>
                <a:ext cx="142560" cy="35280"/>
              </p14:xfrm>
            </p:contentPart>
          </mc:Choice>
          <mc:Fallback xmlns="">
            <p:pic>
              <p:nvPicPr>
                <p:cNvPr id="31" name="Ink 30">
                  <a:extLst>
                    <a:ext uri="{FF2B5EF4-FFF2-40B4-BE49-F238E27FC236}">
                      <a16:creationId xmlns:a16="http://schemas.microsoft.com/office/drawing/2014/main" id="{686510A2-1E42-274C-B922-CF165F4961E9}"/>
                    </a:ext>
                  </a:extLst>
                </p:cNvPr>
                <p:cNvPicPr/>
                <p:nvPr/>
              </p:nvPicPr>
              <p:blipFill>
                <a:blip r:embed="rId35"/>
                <a:stretch>
                  <a:fillRect/>
                </a:stretch>
              </p:blipFill>
              <p:spPr>
                <a:xfrm>
                  <a:off x="6470996" y="3348946"/>
                  <a:ext cx="1576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2" name="Ink 31">
                  <a:extLst>
                    <a:ext uri="{FF2B5EF4-FFF2-40B4-BE49-F238E27FC236}">
                      <a16:creationId xmlns:a16="http://schemas.microsoft.com/office/drawing/2014/main" id="{125A41D6-C75E-DE44-BF94-2F276A07096C}"/>
                    </a:ext>
                  </a:extLst>
                </p14:cNvPr>
                <p14:cNvContentPartPr/>
                <p14:nvPr/>
              </p14:nvContentPartPr>
              <p14:xfrm>
                <a:off x="6471716" y="3230866"/>
                <a:ext cx="129600" cy="234000"/>
              </p14:xfrm>
            </p:contentPart>
          </mc:Choice>
          <mc:Fallback xmlns="">
            <p:pic>
              <p:nvPicPr>
                <p:cNvPr id="32" name="Ink 31">
                  <a:extLst>
                    <a:ext uri="{FF2B5EF4-FFF2-40B4-BE49-F238E27FC236}">
                      <a16:creationId xmlns:a16="http://schemas.microsoft.com/office/drawing/2014/main" id="{125A41D6-C75E-DE44-BF94-2F276A07096C}"/>
                    </a:ext>
                  </a:extLst>
                </p:cNvPr>
                <p:cNvPicPr/>
                <p:nvPr/>
              </p:nvPicPr>
              <p:blipFill>
                <a:blip r:embed="rId37"/>
                <a:stretch>
                  <a:fillRect/>
                </a:stretch>
              </p:blipFill>
              <p:spPr>
                <a:xfrm>
                  <a:off x="6464156" y="3223306"/>
                  <a:ext cx="144720" cy="249120"/>
                </a:xfrm>
                <a:prstGeom prst="rect">
                  <a:avLst/>
                </a:prstGeom>
              </p:spPr>
            </p:pic>
          </mc:Fallback>
        </mc:AlternateContent>
      </p:grpSp>
      <p:grpSp>
        <p:nvGrpSpPr>
          <p:cNvPr id="36" name="Group 35">
            <a:extLst>
              <a:ext uri="{FF2B5EF4-FFF2-40B4-BE49-F238E27FC236}">
                <a16:creationId xmlns:a16="http://schemas.microsoft.com/office/drawing/2014/main" id="{611D348D-5524-D749-B3CB-B44E6E70AA23}"/>
              </a:ext>
            </a:extLst>
          </p:cNvPr>
          <p:cNvGrpSpPr/>
          <p:nvPr/>
        </p:nvGrpSpPr>
        <p:grpSpPr>
          <a:xfrm>
            <a:off x="6775556" y="3189106"/>
            <a:ext cx="188280" cy="321480"/>
            <a:chOff x="6775556" y="3189106"/>
            <a:chExt cx="188280" cy="321480"/>
          </a:xfrm>
        </p:grpSpPr>
        <mc:AlternateContent xmlns:mc="http://schemas.openxmlformats.org/markup-compatibility/2006" xmlns:p14="http://schemas.microsoft.com/office/powerpoint/2010/main">
          <mc:Choice Requires="p14">
            <p:contentPart p14:bwMode="auto" r:id="rId38">
              <p14:nvContentPartPr>
                <p14:cNvPr id="34" name="Ink 33">
                  <a:extLst>
                    <a:ext uri="{FF2B5EF4-FFF2-40B4-BE49-F238E27FC236}">
                      <a16:creationId xmlns:a16="http://schemas.microsoft.com/office/drawing/2014/main" id="{A91456A5-6018-C44F-932E-45B66FF30229}"/>
                    </a:ext>
                  </a:extLst>
                </p14:cNvPr>
                <p14:cNvContentPartPr/>
                <p14:nvPr/>
              </p14:nvContentPartPr>
              <p14:xfrm>
                <a:off x="6775556" y="3276946"/>
                <a:ext cx="188280" cy="128520"/>
              </p14:xfrm>
            </p:contentPart>
          </mc:Choice>
          <mc:Fallback xmlns="">
            <p:pic>
              <p:nvPicPr>
                <p:cNvPr id="34" name="Ink 33">
                  <a:extLst>
                    <a:ext uri="{FF2B5EF4-FFF2-40B4-BE49-F238E27FC236}">
                      <a16:creationId xmlns:a16="http://schemas.microsoft.com/office/drawing/2014/main" id="{A91456A5-6018-C44F-932E-45B66FF30229}"/>
                    </a:ext>
                  </a:extLst>
                </p:cNvPr>
                <p:cNvPicPr/>
                <p:nvPr/>
              </p:nvPicPr>
              <p:blipFill>
                <a:blip r:embed="rId39"/>
                <a:stretch>
                  <a:fillRect/>
                </a:stretch>
              </p:blipFill>
              <p:spPr>
                <a:xfrm>
                  <a:off x="6768010" y="3269386"/>
                  <a:ext cx="203371"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5" name="Ink 34">
                  <a:extLst>
                    <a:ext uri="{FF2B5EF4-FFF2-40B4-BE49-F238E27FC236}">
                      <a16:creationId xmlns:a16="http://schemas.microsoft.com/office/drawing/2014/main" id="{69C07E7E-496B-C246-A106-86F8D4CEDDD4}"/>
                    </a:ext>
                  </a:extLst>
                </p14:cNvPr>
                <p14:cNvContentPartPr/>
                <p14:nvPr/>
              </p14:nvContentPartPr>
              <p14:xfrm>
                <a:off x="6789236" y="3189106"/>
                <a:ext cx="140040" cy="321480"/>
              </p14:xfrm>
            </p:contentPart>
          </mc:Choice>
          <mc:Fallback xmlns="">
            <p:pic>
              <p:nvPicPr>
                <p:cNvPr id="35" name="Ink 34">
                  <a:extLst>
                    <a:ext uri="{FF2B5EF4-FFF2-40B4-BE49-F238E27FC236}">
                      <a16:creationId xmlns:a16="http://schemas.microsoft.com/office/drawing/2014/main" id="{69C07E7E-496B-C246-A106-86F8D4CEDDD4}"/>
                    </a:ext>
                  </a:extLst>
                </p:cNvPr>
                <p:cNvPicPr/>
                <p:nvPr/>
              </p:nvPicPr>
              <p:blipFill>
                <a:blip r:embed="rId41"/>
                <a:stretch>
                  <a:fillRect/>
                </a:stretch>
              </p:blipFill>
              <p:spPr>
                <a:xfrm>
                  <a:off x="6781676" y="3181546"/>
                  <a:ext cx="155160" cy="336600"/>
                </a:xfrm>
                <a:prstGeom prst="rect">
                  <a:avLst/>
                </a:prstGeom>
              </p:spPr>
            </p:pic>
          </mc:Fallback>
        </mc:AlternateContent>
      </p:grpSp>
    </p:spTree>
    <p:extLst>
      <p:ext uri="{BB962C8B-B14F-4D97-AF65-F5344CB8AC3E}">
        <p14:creationId xmlns:p14="http://schemas.microsoft.com/office/powerpoint/2010/main" val="15647798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dirty="0">
                <a:solidFill>
                  <a:srgbClr val="00B050"/>
                </a:solidFill>
              </a:rPr>
              <a:t>Key Notation and Definitions (033)</a:t>
            </a:r>
          </a:p>
        </p:txBody>
      </p:sp>
      <p:sp>
        <p:nvSpPr>
          <p:cNvPr id="4" name="Content Placeholder 3">
            <a:extLst>
              <a:ext uri="{FF2B5EF4-FFF2-40B4-BE49-F238E27FC236}">
                <a16:creationId xmlns:a16="http://schemas.microsoft.com/office/drawing/2014/main" id="{D4506937-93D0-4FBB-997E-427F4F5FCADF}"/>
              </a:ext>
            </a:extLst>
          </p:cNvPr>
          <p:cNvSpPr>
            <a:spLocks noGrp="1"/>
          </p:cNvSpPr>
          <p:nvPr>
            <p:ph idx="1"/>
          </p:nvPr>
        </p:nvSpPr>
        <p:spPr>
          <a:xfrm>
            <a:off x="457200" y="1200150"/>
            <a:ext cx="8229600" cy="3541363"/>
          </a:xfrm>
        </p:spPr>
        <p:txBody>
          <a:bodyPr>
            <a:normAutofit/>
          </a:bodyPr>
          <a:lstStyle/>
          <a:p>
            <a:r>
              <a:rPr lang="en-US" dirty="0"/>
              <a:t>Construct DFA </a:t>
            </a:r>
            <a:r>
              <a:rPr lang="en-US" i="1" dirty="0">
                <a:solidFill>
                  <a:srgbClr val="945200"/>
                </a:solidFill>
              </a:rPr>
              <a:t>M</a:t>
            </a:r>
            <a:r>
              <a:rPr lang="en-US" dirty="0"/>
              <a:t> from </a:t>
            </a:r>
            <a:r>
              <a:rPr lang="en-US" dirty="0">
                <a:solidFill>
                  <a:schemeClr val="tx2">
                    <a:lumMod val="50000"/>
                  </a:schemeClr>
                </a:solidFill>
              </a:rPr>
              <a:t>NFA  N = (Q,Σ,δ,q0,F) </a:t>
            </a:r>
          </a:p>
          <a:p>
            <a:pPr lvl="1"/>
            <a:r>
              <a:rPr lang="en-US" dirty="0"/>
              <a:t>Build a state diagram for a DFA  </a:t>
            </a:r>
            <a:r>
              <a:rPr lang="en-US" i="1" dirty="0">
                <a:solidFill>
                  <a:srgbClr val="945200"/>
                </a:solidFill>
              </a:rPr>
              <a:t>M</a:t>
            </a:r>
            <a:r>
              <a:rPr lang="en-US" dirty="0"/>
              <a:t>.</a:t>
            </a:r>
          </a:p>
          <a:p>
            <a:pPr lvl="1"/>
            <a:r>
              <a:rPr lang="en-US" dirty="0">
                <a:solidFill>
                  <a:srgbClr val="292934"/>
                </a:solidFill>
              </a:rPr>
              <a:t>Define </a:t>
            </a:r>
            <a:r>
              <a:rPr lang="en-US" i="1" dirty="0">
                <a:solidFill>
                  <a:srgbClr val="945200"/>
                </a:solidFill>
              </a:rPr>
              <a:t>M</a:t>
            </a:r>
            <a:r>
              <a:rPr lang="en-US" dirty="0">
                <a:solidFill>
                  <a:srgbClr val="292934"/>
                </a:solidFill>
              </a:rPr>
              <a:t> = (Q', </a:t>
            </a:r>
            <a:r>
              <a:rPr lang="en-US" dirty="0" err="1">
                <a:solidFill>
                  <a:srgbClr val="292934"/>
                </a:solidFill>
              </a:rPr>
              <a:t>Σ</a:t>
            </a:r>
            <a:r>
              <a:rPr lang="en-US" dirty="0">
                <a:solidFill>
                  <a:srgbClr val="292934"/>
                </a:solidFill>
              </a:rPr>
              <a:t>, δ',q0', F') with</a:t>
            </a:r>
          </a:p>
          <a:p>
            <a:pPr lvl="2"/>
            <a:r>
              <a:rPr lang="en-US" dirty="0">
                <a:solidFill>
                  <a:srgbClr val="292934"/>
                </a:solidFill>
              </a:rPr>
              <a:t>Q' = the power set of Q = { X | X is a subset of </a:t>
            </a:r>
            <a:r>
              <a:rPr lang="en-US" dirty="0">
                <a:solidFill>
                  <a:srgbClr val="002060"/>
                </a:solidFill>
              </a:rPr>
              <a:t>Q</a:t>
            </a:r>
            <a:r>
              <a:rPr lang="en-US" dirty="0">
                <a:solidFill>
                  <a:srgbClr val="292934"/>
                </a:solidFill>
              </a:rPr>
              <a:t> }</a:t>
            </a:r>
          </a:p>
          <a:p>
            <a:pPr lvl="2"/>
            <a:r>
              <a:rPr lang="en-US" dirty="0">
                <a:solidFill>
                  <a:srgbClr val="292934"/>
                </a:solidFill>
              </a:rPr>
              <a:t>q0' = { </a:t>
            </a:r>
            <a:r>
              <a:rPr lang="en-US" dirty="0">
                <a:solidFill>
                  <a:srgbClr val="002060"/>
                </a:solidFill>
              </a:rPr>
              <a:t>q0</a:t>
            </a:r>
            <a:r>
              <a:rPr lang="en-US" dirty="0"/>
              <a:t> </a:t>
            </a:r>
            <a:r>
              <a:rPr lang="en-US" dirty="0">
                <a:solidFill>
                  <a:srgbClr val="292934"/>
                </a:solidFill>
              </a:rPr>
              <a:t>} U </a:t>
            </a:r>
            <a:r>
              <a:rPr lang="en-US" dirty="0" err="1">
                <a:solidFill>
                  <a:srgbClr val="292934"/>
                </a:solidFill>
              </a:rPr>
              <a:t>δ</a:t>
            </a:r>
            <a:r>
              <a:rPr lang="en-US" dirty="0">
                <a:solidFill>
                  <a:srgbClr val="292934"/>
                </a:solidFill>
              </a:rPr>
              <a:t>((</a:t>
            </a:r>
            <a:r>
              <a:rPr lang="en-US" dirty="0">
                <a:solidFill>
                  <a:srgbClr val="002060"/>
                </a:solidFill>
              </a:rPr>
              <a:t>q0</a:t>
            </a:r>
            <a:r>
              <a:rPr lang="en-US" dirty="0">
                <a:solidFill>
                  <a:srgbClr val="292934"/>
                </a:solidFill>
              </a:rPr>
              <a:t>, </a:t>
            </a:r>
            <a:r>
              <a:rPr lang="en-US" dirty="0" err="1">
                <a:solidFill>
                  <a:srgbClr val="292934"/>
                </a:solidFill>
              </a:rPr>
              <a:t>ε</a:t>
            </a:r>
            <a:r>
              <a:rPr lang="en-US" dirty="0">
                <a:solidFill>
                  <a:srgbClr val="292934"/>
                </a:solidFill>
              </a:rPr>
              <a:t>)) </a:t>
            </a:r>
            <a:r>
              <a:rPr lang="en-US" dirty="0">
                <a:solidFill>
                  <a:schemeClr val="accent5"/>
                </a:solidFill>
              </a:rPr>
              <a:t> …</a:t>
            </a:r>
          </a:p>
          <a:p>
            <a:pPr lvl="2"/>
            <a:r>
              <a:rPr lang="en-US" dirty="0">
                <a:solidFill>
                  <a:srgbClr val="292934"/>
                </a:solidFill>
              </a:rPr>
              <a:t>F' = {  </a:t>
            </a:r>
            <a:r>
              <a:rPr lang="en-US" dirty="0">
                <a:solidFill>
                  <a:schemeClr val="tx2"/>
                </a:solidFill>
              </a:rPr>
              <a:t>guarantee at least one computation is successful </a:t>
            </a:r>
            <a:r>
              <a:rPr lang="en-US" dirty="0">
                <a:solidFill>
                  <a:srgbClr val="292934"/>
                </a:solidFill>
              </a:rPr>
              <a:t> }</a:t>
            </a:r>
          </a:p>
          <a:p>
            <a:pPr lvl="2"/>
            <a:r>
              <a:rPr lang="en-US" dirty="0" err="1">
                <a:solidFill>
                  <a:srgbClr val="292934"/>
                </a:solidFill>
              </a:rPr>
              <a:t>δ</a:t>
            </a:r>
            <a:r>
              <a:rPr lang="en-US" dirty="0">
                <a:solidFill>
                  <a:srgbClr val="292934"/>
                </a:solidFill>
              </a:rPr>
              <a:t>' ((X, x)) = { q in </a:t>
            </a:r>
            <a:r>
              <a:rPr lang="en-US" dirty="0">
                <a:solidFill>
                  <a:srgbClr val="002060"/>
                </a:solidFill>
              </a:rPr>
              <a:t>Q</a:t>
            </a:r>
            <a:r>
              <a:rPr lang="en-US" dirty="0">
                <a:solidFill>
                  <a:srgbClr val="292934"/>
                </a:solidFill>
              </a:rPr>
              <a:t> | q is in </a:t>
            </a:r>
            <a:r>
              <a:rPr lang="en-US" dirty="0" err="1">
                <a:solidFill>
                  <a:srgbClr val="292934"/>
                </a:solidFill>
              </a:rPr>
              <a:t>δ</a:t>
            </a:r>
            <a:r>
              <a:rPr lang="en-US" dirty="0">
                <a:solidFill>
                  <a:srgbClr val="292934"/>
                </a:solidFill>
              </a:rPr>
              <a:t>((</a:t>
            </a:r>
            <a:r>
              <a:rPr lang="en-US" dirty="0" err="1">
                <a:solidFill>
                  <a:srgbClr val="292934"/>
                </a:solidFill>
              </a:rPr>
              <a:t>r,x</a:t>
            </a:r>
            <a:r>
              <a:rPr lang="en-US" dirty="0">
                <a:solidFill>
                  <a:srgbClr val="292934"/>
                </a:solidFill>
              </a:rPr>
              <a:t>)) for some r in X </a:t>
            </a:r>
            <a:r>
              <a:rPr lang="en-US" dirty="0">
                <a:solidFill>
                  <a:schemeClr val="accent5"/>
                </a:solidFill>
              </a:rPr>
              <a:t>or 				is accessible via spontaneous moves</a:t>
            </a:r>
            <a:r>
              <a:rPr lang="en-US" dirty="0">
                <a:solidFill>
                  <a:srgbClr val="292934"/>
                </a:solidFill>
              </a:rPr>
              <a:t>}</a:t>
            </a:r>
            <a:endParaRPr lang="en-US" dirty="0"/>
          </a:p>
          <a:p>
            <a:pPr marL="274320" lvl="1" indent="0">
              <a:buNone/>
            </a:pPr>
            <a:endParaRPr lang="en-US" dirty="0"/>
          </a:p>
          <a:p>
            <a:pPr marL="274320" lvl="1" indent="0">
              <a:buNone/>
            </a:pPr>
            <a:r>
              <a:rPr lang="en-US" u="sng" dirty="0"/>
              <a:t>Note</a:t>
            </a:r>
            <a:r>
              <a:rPr lang="en-US" dirty="0"/>
              <a:t>: Single set in DFA are subsets of states in NFA.</a:t>
            </a:r>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41373915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rmAutofit/>
          </a:bodyPr>
          <a:lstStyle/>
          <a:p>
            <a:r>
              <a:rPr lang="en-US" sz="3400" dirty="0">
                <a:hlinkClick r:id="rId2"/>
              </a:rPr>
              <a:t>034.CSE105.ExtraExample.mp4</a:t>
            </a:r>
            <a:endParaRPr lang="en-US" sz="3400" dirty="0"/>
          </a:p>
        </p:txBody>
      </p:sp>
      <p:sp>
        <p:nvSpPr>
          <p:cNvPr id="5" name="TextBox 4">
            <a:extLst>
              <a:ext uri="{FF2B5EF4-FFF2-40B4-BE49-F238E27FC236}">
                <a16:creationId xmlns:a16="http://schemas.microsoft.com/office/drawing/2014/main" id="{17429250-CB35-8349-B1CC-09224EB98F7F}"/>
              </a:ext>
            </a:extLst>
          </p:cNvPr>
          <p:cNvSpPr txBox="1"/>
          <p:nvPr/>
        </p:nvSpPr>
        <p:spPr>
          <a:xfrm>
            <a:off x="457200" y="1257300"/>
            <a:ext cx="8095725" cy="2492990"/>
          </a:xfrm>
          <a:prstGeom prst="rect">
            <a:avLst/>
          </a:prstGeom>
          <a:noFill/>
        </p:spPr>
        <p:txBody>
          <a:bodyPr wrap="square" rtlCol="0" anchor="t">
            <a:spAutoFit/>
          </a:bodyPr>
          <a:lstStyle/>
          <a:p>
            <a:r>
              <a:rPr lang="en-US" i="1" dirty="0"/>
              <a:t>Remember: (again)</a:t>
            </a:r>
          </a:p>
          <a:p>
            <a:endParaRPr lang="en-US" i="1" dirty="0"/>
          </a:p>
          <a:p>
            <a:r>
              <a:rPr lang="en-US" sz="2400" dirty="0"/>
              <a:t>The </a:t>
            </a:r>
            <a:r>
              <a:rPr lang="en-US" sz="2400" b="1" dirty="0"/>
              <a:t>language</a:t>
            </a:r>
            <a:r>
              <a:rPr lang="en-US" sz="2400"/>
              <a:t> of an NFA is the </a:t>
            </a:r>
            <a:r>
              <a:rPr lang="en-US" sz="2400" dirty="0">
                <a:highlight>
                  <a:srgbClr val="FFFF00"/>
                </a:highlight>
              </a:rPr>
              <a:t>set of strings</a:t>
            </a:r>
            <a:r>
              <a:rPr lang="en-US" sz="2400" dirty="0"/>
              <a:t> accepted by the NFA.</a:t>
            </a:r>
          </a:p>
          <a:p>
            <a:endParaRPr lang="en-US" sz="2400" i="1" dirty="0"/>
          </a:p>
          <a:p>
            <a:r>
              <a:rPr lang="en-US" sz="2400" dirty="0"/>
              <a:t>NFA and DFA must read/consume the </a:t>
            </a:r>
            <a:r>
              <a:rPr lang="en-US" sz="2400" b="1" dirty="0"/>
              <a:t>entire</a:t>
            </a:r>
            <a:r>
              <a:rPr lang="en-US" sz="2400" dirty="0"/>
              <a:t> input string before accepting or rejecting it.</a:t>
            </a:r>
          </a:p>
        </p:txBody>
      </p:sp>
    </p:spTree>
    <p:extLst>
      <p:ext uri="{BB962C8B-B14F-4D97-AF65-F5344CB8AC3E}">
        <p14:creationId xmlns:p14="http://schemas.microsoft.com/office/powerpoint/2010/main" val="23952937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24314" b="33333"/>
          <a:stretch/>
        </p:blipFill>
        <p:spPr>
          <a:xfrm>
            <a:off x="286124" y="255493"/>
            <a:ext cx="4433794" cy="1877843"/>
          </a:xfrm>
          <a:prstGeom prst="rect">
            <a:avLst/>
          </a:prstGeom>
        </p:spPr>
      </p:pic>
      <p:sp>
        <p:nvSpPr>
          <p:cNvPr id="5" name="TextBox 4"/>
          <p:cNvSpPr txBox="1"/>
          <p:nvPr/>
        </p:nvSpPr>
        <p:spPr>
          <a:xfrm>
            <a:off x="286124" y="2272553"/>
            <a:ext cx="4916859" cy="369332"/>
          </a:xfrm>
          <a:prstGeom prst="rect">
            <a:avLst/>
          </a:prstGeom>
          <a:noFill/>
        </p:spPr>
        <p:txBody>
          <a:bodyPr wrap="none" rtlCol="0">
            <a:spAutoFit/>
          </a:bodyPr>
          <a:lstStyle/>
          <a:p>
            <a:r>
              <a:rPr lang="en-US" dirty="0"/>
              <a:t>What is the language recognized by this NFA?</a:t>
            </a:r>
          </a:p>
        </p:txBody>
      </p:sp>
    </p:spTree>
    <p:extLst>
      <p:ext uri="{BB962C8B-B14F-4D97-AF65-F5344CB8AC3E}">
        <p14:creationId xmlns:p14="http://schemas.microsoft.com/office/powerpoint/2010/main" val="6819071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993C63D9-6C93-8246-B51D-A0FC3116CF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 y="319078"/>
            <a:ext cx="9089136" cy="4824421"/>
          </a:xfrm>
          <a:prstGeom prst="rect">
            <a:avLst/>
          </a:prstGeom>
        </p:spPr>
      </p:pic>
    </p:spTree>
    <p:extLst>
      <p:ext uri="{BB962C8B-B14F-4D97-AF65-F5344CB8AC3E}">
        <p14:creationId xmlns:p14="http://schemas.microsoft.com/office/powerpoint/2010/main" val="4110837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rmAutofit/>
          </a:bodyPr>
          <a:lstStyle/>
          <a:p>
            <a:r>
              <a:rPr lang="en-US" sz="3200" dirty="0">
                <a:hlinkClick r:id="rId2"/>
              </a:rPr>
              <a:t>028.CSE105.NFAMoreExamples.mp4</a:t>
            </a:r>
            <a:endParaRPr lang="en-US" sz="3200" dirty="0"/>
          </a:p>
        </p:txBody>
      </p:sp>
      <p:sp>
        <p:nvSpPr>
          <p:cNvPr id="3" name="TextBox 2">
            <a:extLst>
              <a:ext uri="{FF2B5EF4-FFF2-40B4-BE49-F238E27FC236}">
                <a16:creationId xmlns:a16="http://schemas.microsoft.com/office/drawing/2014/main" id="{918CCEA5-9548-8A48-B519-11C39EBBEBE3}"/>
              </a:ext>
            </a:extLst>
          </p:cNvPr>
          <p:cNvSpPr txBox="1"/>
          <p:nvPr/>
        </p:nvSpPr>
        <p:spPr>
          <a:xfrm>
            <a:off x="457200" y="1143000"/>
            <a:ext cx="8095725" cy="1384995"/>
          </a:xfrm>
          <a:prstGeom prst="rect">
            <a:avLst/>
          </a:prstGeom>
          <a:noFill/>
        </p:spPr>
        <p:txBody>
          <a:bodyPr wrap="square" rtlCol="0" anchor="t">
            <a:spAutoFit/>
          </a:bodyPr>
          <a:lstStyle/>
          <a:p>
            <a:r>
              <a:rPr lang="en-US" i="1" dirty="0"/>
              <a:t>Remember:</a:t>
            </a:r>
          </a:p>
          <a:p>
            <a:endParaRPr lang="en-US" i="1" dirty="0"/>
          </a:p>
          <a:p>
            <a:r>
              <a:rPr lang="en-US" sz="2400" dirty="0"/>
              <a:t>The </a:t>
            </a:r>
            <a:r>
              <a:rPr lang="en-US" sz="2400" b="1" dirty="0"/>
              <a:t>language</a:t>
            </a:r>
            <a:r>
              <a:rPr lang="en-US" sz="2400" dirty="0"/>
              <a:t> of an NFA is the </a:t>
            </a:r>
            <a:r>
              <a:rPr lang="en-US" sz="2400" dirty="0">
                <a:highlight>
                  <a:srgbClr val="FFFF00"/>
                </a:highlight>
              </a:rPr>
              <a:t>set of strings</a:t>
            </a:r>
            <a:r>
              <a:rPr lang="en-US" dirty="0"/>
              <a:t> </a:t>
            </a:r>
            <a:r>
              <a:rPr lang="en-US" sz="2400" dirty="0"/>
              <a:t>accepted by the NFA.</a:t>
            </a:r>
            <a:endParaRPr lang="en-US" sz="2400" i="1" dirty="0"/>
          </a:p>
        </p:txBody>
      </p:sp>
    </p:spTree>
    <p:extLst>
      <p:ext uri="{BB962C8B-B14F-4D97-AF65-F5344CB8AC3E}">
        <p14:creationId xmlns:p14="http://schemas.microsoft.com/office/powerpoint/2010/main" val="3994198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BDC6C0D5-D298-A340-A6B1-4CE693CC92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111" y="311311"/>
            <a:ext cx="8974937" cy="4832189"/>
          </a:xfrm>
          <a:prstGeom prst="rect">
            <a:avLst/>
          </a:prstGeom>
        </p:spPr>
      </p:pic>
    </p:spTree>
    <p:extLst>
      <p:ext uri="{BB962C8B-B14F-4D97-AF65-F5344CB8AC3E}">
        <p14:creationId xmlns:p14="http://schemas.microsoft.com/office/powerpoint/2010/main" val="35378461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DFA equiv NFA</a:t>
            </a:r>
          </a:p>
        </p:txBody>
      </p:sp>
      <p:sp>
        <p:nvSpPr>
          <p:cNvPr id="3" name="Content Placeholder 2"/>
          <p:cNvSpPr>
            <a:spLocks noGrp="1"/>
          </p:cNvSpPr>
          <p:nvPr>
            <p:ph idx="1"/>
          </p:nvPr>
        </p:nvSpPr>
        <p:spPr/>
        <p:txBody>
          <a:bodyPr/>
          <a:lstStyle/>
          <a:p>
            <a:pPr marL="0" indent="0">
              <a:buNone/>
            </a:pPr>
            <a:r>
              <a:rPr lang="en-US" b="1" dirty="0"/>
              <a:t>Theorem: </a:t>
            </a:r>
            <a:r>
              <a:rPr lang="en-US" dirty="0"/>
              <a:t>For each language L, </a:t>
            </a:r>
          </a:p>
          <a:p>
            <a:pPr marL="0" indent="0" algn="ctr">
              <a:buNone/>
            </a:pPr>
            <a:endParaRPr lang="en-US" dirty="0"/>
          </a:p>
          <a:p>
            <a:pPr marL="0" indent="0" algn="ctr">
              <a:buNone/>
            </a:pPr>
            <a:r>
              <a:rPr lang="en-US" dirty="0"/>
              <a:t>L is recognized by some </a:t>
            </a:r>
            <a:r>
              <a:rPr lang="en-US" b="1" dirty="0"/>
              <a:t>DFA</a:t>
            </a:r>
            <a:r>
              <a:rPr lang="en-US" dirty="0"/>
              <a:t> </a:t>
            </a:r>
          </a:p>
          <a:p>
            <a:pPr marL="0" indent="0" algn="ctr">
              <a:buNone/>
            </a:pPr>
            <a:r>
              <a:rPr lang="en-US" dirty="0" err="1">
                <a:highlight>
                  <a:srgbClr val="FFFF00"/>
                </a:highlight>
              </a:rPr>
              <a:t>iff</a:t>
            </a:r>
            <a:endParaRPr lang="en-US" dirty="0">
              <a:highlight>
                <a:srgbClr val="FFFF00"/>
              </a:highlight>
            </a:endParaRPr>
          </a:p>
          <a:p>
            <a:pPr marL="0" indent="0" algn="ctr">
              <a:buNone/>
            </a:pPr>
            <a:r>
              <a:rPr lang="en-US" dirty="0"/>
              <a:t>L is recognized by some </a:t>
            </a:r>
            <a:r>
              <a:rPr lang="en-US" b="1" dirty="0"/>
              <a:t>NFA</a:t>
            </a:r>
          </a:p>
        </p:txBody>
      </p:sp>
    </p:spTree>
    <p:extLst>
      <p:ext uri="{BB962C8B-B14F-4D97-AF65-F5344CB8AC3E}">
        <p14:creationId xmlns:p14="http://schemas.microsoft.com/office/powerpoint/2010/main" val="4130056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Idea of construction</a:t>
            </a:r>
          </a:p>
        </p:txBody>
      </p:sp>
      <p:sp>
        <p:nvSpPr>
          <p:cNvPr id="3" name="Content Placeholder 2"/>
          <p:cNvSpPr>
            <a:spLocks noGrp="1"/>
          </p:cNvSpPr>
          <p:nvPr>
            <p:ph idx="1"/>
          </p:nvPr>
        </p:nvSpPr>
        <p:spPr/>
        <p:txBody>
          <a:bodyPr>
            <a:normAutofit/>
          </a:bodyPr>
          <a:lstStyle/>
          <a:p>
            <a:pPr marL="0" indent="0">
              <a:buNone/>
            </a:pPr>
            <a:r>
              <a:rPr lang="en-US" b="1" dirty="0">
                <a:solidFill>
                  <a:schemeClr val="tx2"/>
                </a:solidFill>
              </a:rPr>
              <a:t>Given </a:t>
            </a:r>
            <a:r>
              <a:rPr lang="en-US" dirty="0"/>
              <a:t>A, a language recognized by N = (Q,Σ,δ,q0,F) a NFA</a:t>
            </a:r>
          </a:p>
          <a:p>
            <a:pPr marL="0" indent="0">
              <a:buNone/>
            </a:pPr>
            <a:r>
              <a:rPr lang="en-US" b="1" dirty="0">
                <a:solidFill>
                  <a:schemeClr val="tx2"/>
                </a:solidFill>
              </a:rPr>
              <a:t>WTS</a:t>
            </a:r>
            <a:r>
              <a:rPr lang="en-US" dirty="0">
                <a:solidFill>
                  <a:schemeClr val="tx2"/>
                </a:solidFill>
              </a:rPr>
              <a:t> </a:t>
            </a:r>
            <a:r>
              <a:rPr lang="en-US" dirty="0">
                <a:solidFill>
                  <a:srgbClr val="292934"/>
                </a:solidFill>
              </a:rPr>
              <a:t>there is some DFA M with L(M) = A</a:t>
            </a:r>
            <a:endParaRPr lang="en-US" dirty="0">
              <a:solidFill>
                <a:schemeClr val="tx2"/>
              </a:solidFill>
            </a:endParaRPr>
          </a:p>
          <a:p>
            <a:pPr marL="0" indent="0">
              <a:buNone/>
            </a:pPr>
            <a:endParaRPr lang="en-US" dirty="0"/>
          </a:p>
          <a:p>
            <a:pPr marL="0" indent="0">
              <a:buNone/>
            </a:pPr>
            <a:endParaRPr lang="en-US" dirty="0"/>
          </a:p>
          <a:p>
            <a:pPr marL="0" indent="0">
              <a:buNone/>
            </a:pPr>
            <a:r>
              <a:rPr lang="en-US" dirty="0"/>
              <a:t>At each step of processing an input string, track set of </a:t>
            </a:r>
            <a:r>
              <a:rPr lang="en-US" b="1" dirty="0"/>
              <a:t>possible</a:t>
            </a:r>
            <a:r>
              <a:rPr lang="en-US" dirty="0"/>
              <a:t> states a computation of the NFA might be in.</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8606498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24314" b="33333"/>
          <a:stretch/>
        </p:blipFill>
        <p:spPr>
          <a:xfrm>
            <a:off x="286124" y="255493"/>
            <a:ext cx="4433794" cy="1877843"/>
          </a:xfrm>
          <a:prstGeom prst="rect">
            <a:avLst/>
          </a:prstGeom>
        </p:spPr>
      </p:pic>
    </p:spTree>
    <p:extLst>
      <p:ext uri="{BB962C8B-B14F-4D97-AF65-F5344CB8AC3E}">
        <p14:creationId xmlns:p14="http://schemas.microsoft.com/office/powerpoint/2010/main" val="24268683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 on a white background&#10;&#10;Description automatically generated">
            <a:extLst>
              <a:ext uri="{FF2B5EF4-FFF2-40B4-BE49-F238E27FC236}">
                <a16:creationId xmlns:a16="http://schemas.microsoft.com/office/drawing/2014/main" id="{1F937EAD-B983-1242-9D16-74CFBF5F91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980" y="414689"/>
            <a:ext cx="8478033" cy="4622259"/>
          </a:xfrm>
          <a:prstGeom prst="rect">
            <a:avLst/>
          </a:prstGeom>
        </p:spPr>
      </p:pic>
    </p:spTree>
    <p:extLst>
      <p:ext uri="{BB962C8B-B14F-4D97-AF65-F5344CB8AC3E}">
        <p14:creationId xmlns:p14="http://schemas.microsoft.com/office/powerpoint/2010/main" val="4846016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dirty="0">
                <a:solidFill>
                  <a:srgbClr val="00B050"/>
                </a:solidFill>
              </a:rPr>
              <a:t>Key Notation and Definitions (034)</a:t>
            </a:r>
          </a:p>
        </p:txBody>
      </p:sp>
      <p:sp>
        <p:nvSpPr>
          <p:cNvPr id="4" name="Content Placeholder 3">
            <a:extLst>
              <a:ext uri="{FF2B5EF4-FFF2-40B4-BE49-F238E27FC236}">
                <a16:creationId xmlns:a16="http://schemas.microsoft.com/office/drawing/2014/main" id="{D4506937-93D0-4FBB-997E-427F4F5FCADF}"/>
              </a:ext>
            </a:extLst>
          </p:cNvPr>
          <p:cNvSpPr>
            <a:spLocks noGrp="1"/>
          </p:cNvSpPr>
          <p:nvPr>
            <p:ph idx="1"/>
          </p:nvPr>
        </p:nvSpPr>
        <p:spPr>
          <a:xfrm>
            <a:off x="457200" y="1200150"/>
            <a:ext cx="8229600" cy="3541363"/>
          </a:xfrm>
        </p:spPr>
        <p:txBody>
          <a:bodyPr vert="horz" lIns="91440" tIns="45720" rIns="91440" bIns="45720" rtlCol="0" anchor="t">
            <a:normAutofit/>
          </a:bodyPr>
          <a:lstStyle/>
          <a:p>
            <a:r>
              <a:rPr lang="en-US" dirty="0"/>
              <a:t>The</a:t>
            </a:r>
            <a:r>
              <a:rPr lang="en-US" dirty="0">
                <a:solidFill>
                  <a:srgbClr val="7030A0"/>
                </a:solidFill>
              </a:rPr>
              <a:t> equivalence</a:t>
            </a:r>
            <a:r>
              <a:rPr lang="en-US" dirty="0"/>
              <a:t> of two machines means that they recognize the same language.</a:t>
            </a:r>
          </a:p>
          <a:p>
            <a:endParaRPr lang="en-US" dirty="0"/>
          </a:p>
          <a:p>
            <a:r>
              <a:rPr lang="en-US" dirty="0"/>
              <a:t>To convert NFA to DFA</a:t>
            </a:r>
          </a:p>
          <a:p>
            <a:pPr lvl="1"/>
            <a:r>
              <a:rPr lang="en-US" dirty="0"/>
              <a:t>Track the set of </a:t>
            </a:r>
            <a:r>
              <a:rPr lang="en-US" b="1" dirty="0"/>
              <a:t>possible</a:t>
            </a:r>
            <a:r>
              <a:rPr lang="en-US" dirty="0"/>
              <a:t> states a computation of the NFA might be in at each step in processing an input string.</a:t>
            </a:r>
          </a:p>
          <a:p>
            <a:pPr lvl="1"/>
            <a:r>
              <a:rPr lang="en-US" dirty="0"/>
              <a:t>Put the set of possible states as a new state in DFA. (e.g. state {q0, q1})</a:t>
            </a:r>
          </a:p>
          <a:p>
            <a:endParaRPr lang="en-US" dirty="0">
              <a:solidFill>
                <a:srgbClr val="0432FF"/>
              </a:solidFill>
            </a:endParaRPr>
          </a:p>
          <a:p>
            <a:pPr marL="0" indent="0">
              <a:buNone/>
            </a:pPr>
            <a:endParaRPr lang="en-US" dirty="0"/>
          </a:p>
          <a:p>
            <a:endParaRPr lang="en-US" dirty="0"/>
          </a:p>
        </p:txBody>
      </p:sp>
    </p:spTree>
    <p:extLst>
      <p:ext uri="{BB962C8B-B14F-4D97-AF65-F5344CB8AC3E}">
        <p14:creationId xmlns:p14="http://schemas.microsoft.com/office/powerpoint/2010/main" val="36014921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rmAutofit/>
          </a:bodyPr>
          <a:lstStyle/>
          <a:p>
            <a:r>
              <a:rPr lang="en-US" sz="3400" dirty="0">
                <a:hlinkClick r:id="rId2"/>
              </a:rPr>
              <a:t>035.CSE105.DFAToRegExp.mp4</a:t>
            </a:r>
            <a:endParaRPr lang="en-US" sz="3400" dirty="0"/>
          </a:p>
        </p:txBody>
      </p:sp>
      <p:sp>
        <p:nvSpPr>
          <p:cNvPr id="3" name="TextBox 2">
            <a:extLst>
              <a:ext uri="{FF2B5EF4-FFF2-40B4-BE49-F238E27FC236}">
                <a16:creationId xmlns:a16="http://schemas.microsoft.com/office/drawing/2014/main" id="{6524E88A-FDE2-3A4B-BDB2-45587B85E55F}"/>
              </a:ext>
            </a:extLst>
          </p:cNvPr>
          <p:cNvSpPr txBox="1"/>
          <p:nvPr/>
        </p:nvSpPr>
        <p:spPr>
          <a:xfrm>
            <a:off x="457200" y="1143000"/>
            <a:ext cx="1390124" cy="369332"/>
          </a:xfrm>
          <a:prstGeom prst="rect">
            <a:avLst/>
          </a:prstGeom>
          <a:noFill/>
        </p:spPr>
        <p:txBody>
          <a:bodyPr wrap="none" rtlCol="0">
            <a:spAutoFit/>
          </a:bodyPr>
          <a:lstStyle/>
          <a:p>
            <a:r>
              <a:rPr lang="en-US" i="1" dirty="0"/>
              <a:t>Remember:</a:t>
            </a:r>
          </a:p>
        </p:txBody>
      </p:sp>
      <p:pic>
        <p:nvPicPr>
          <p:cNvPr id="5" name="Picture 4" descr="A picture containing bird&#10;&#10;Description automatically generated">
            <a:extLst>
              <a:ext uri="{FF2B5EF4-FFF2-40B4-BE49-F238E27FC236}">
                <a16:creationId xmlns:a16="http://schemas.microsoft.com/office/drawing/2014/main" id="{D9702955-45EA-5345-BABC-1EB5E97037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203" y="1618488"/>
            <a:ext cx="5060159" cy="3185684"/>
          </a:xfrm>
          <a:prstGeom prst="rect">
            <a:avLst/>
          </a:prstGeom>
        </p:spPr>
      </p:pic>
      <p:sp>
        <p:nvSpPr>
          <p:cNvPr id="6" name="TextBox 5">
            <a:extLst>
              <a:ext uri="{FF2B5EF4-FFF2-40B4-BE49-F238E27FC236}">
                <a16:creationId xmlns:a16="http://schemas.microsoft.com/office/drawing/2014/main" id="{4B6809BD-489F-2C48-9C81-A6CFBBBC8A81}"/>
              </a:ext>
            </a:extLst>
          </p:cNvPr>
          <p:cNvSpPr txBox="1"/>
          <p:nvPr/>
        </p:nvSpPr>
        <p:spPr>
          <a:xfrm>
            <a:off x="5925312" y="4434840"/>
            <a:ext cx="3005951" cy="369332"/>
          </a:xfrm>
          <a:prstGeom prst="rect">
            <a:avLst/>
          </a:prstGeom>
          <a:noFill/>
        </p:spPr>
        <p:txBody>
          <a:bodyPr wrap="none" rtlCol="0">
            <a:spAutoFit/>
          </a:bodyPr>
          <a:lstStyle/>
          <a:p>
            <a:r>
              <a:rPr lang="en-US" dirty="0"/>
              <a:t>Def 1.52, pg.64, section 1.3</a:t>
            </a:r>
          </a:p>
        </p:txBody>
      </p:sp>
    </p:spTree>
    <p:extLst>
      <p:ext uri="{BB962C8B-B14F-4D97-AF65-F5344CB8AC3E}">
        <p14:creationId xmlns:p14="http://schemas.microsoft.com/office/powerpoint/2010/main" val="39710877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DFA to </a:t>
            </a:r>
            <a:r>
              <a:rPr lang="en-US" dirty="0" err="1"/>
              <a:t>RegExp</a:t>
            </a:r>
            <a:r>
              <a:rPr lang="en-US" dirty="0"/>
              <a:t>		</a:t>
            </a:r>
            <a:r>
              <a:rPr lang="en-US" sz="1600" dirty="0" err="1"/>
              <a:t>Sipser</a:t>
            </a:r>
            <a:r>
              <a:rPr lang="en-US" sz="1600" dirty="0"/>
              <a:t> pp. 70-71</a:t>
            </a:r>
          </a:p>
        </p:txBody>
      </p:sp>
      <p:sp>
        <p:nvSpPr>
          <p:cNvPr id="3" name="Content Placeholder 2"/>
          <p:cNvSpPr>
            <a:spLocks noGrp="1"/>
          </p:cNvSpPr>
          <p:nvPr>
            <p:ph idx="1"/>
          </p:nvPr>
        </p:nvSpPr>
        <p:spPr/>
        <p:txBody>
          <a:bodyPr>
            <a:normAutofit lnSpcReduction="10000"/>
          </a:bodyPr>
          <a:lstStyle/>
          <a:p>
            <a:pPr marL="0" indent="0">
              <a:buNone/>
            </a:pPr>
            <a:r>
              <a:rPr lang="en-US" dirty="0"/>
              <a:t>Trace possible paths from start state to accept state.</a:t>
            </a:r>
          </a:p>
          <a:p>
            <a:pPr marL="0" indent="0">
              <a:buNone/>
            </a:pPr>
            <a:endParaRPr lang="en-US" dirty="0"/>
          </a:p>
          <a:p>
            <a:pPr marL="0" indent="0">
              <a:buNone/>
            </a:pPr>
            <a:r>
              <a:rPr lang="en-US" dirty="0"/>
              <a:t>Intermediate machines </a:t>
            </a:r>
            <a:r>
              <a:rPr lang="en-US" dirty="0">
                <a:solidFill>
                  <a:schemeClr val="accent5"/>
                </a:solidFill>
              </a:rPr>
              <a:t>(called Generalized NFA) </a:t>
            </a:r>
            <a:r>
              <a:rPr lang="en-US" dirty="0"/>
              <a:t>can have </a:t>
            </a:r>
            <a:r>
              <a:rPr lang="en-US" b="1" i="1" dirty="0"/>
              <a:t>regular expressions </a:t>
            </a:r>
            <a:r>
              <a:rPr lang="en-US" dirty="0"/>
              <a:t>on transitions.</a:t>
            </a:r>
          </a:p>
          <a:p>
            <a:pPr marL="0" indent="0">
              <a:buNone/>
            </a:pPr>
            <a:endParaRPr lang="en-US" dirty="0"/>
          </a:p>
          <a:p>
            <a:pPr marL="0" indent="0">
              <a:buNone/>
            </a:pPr>
            <a:r>
              <a:rPr lang="en-US" dirty="0">
                <a:solidFill>
                  <a:schemeClr val="tx2"/>
                </a:solidFill>
              </a:rPr>
              <a:t>First</a:t>
            </a:r>
          </a:p>
          <a:p>
            <a:pPr marL="457200" indent="-457200">
              <a:buAutoNum type="arabicPeriod"/>
            </a:pPr>
            <a:r>
              <a:rPr lang="en-US" dirty="0"/>
              <a:t>add new start state that has </a:t>
            </a:r>
            <a:r>
              <a:rPr lang="en-US" dirty="0" err="1">
                <a:solidFill>
                  <a:srgbClr val="292934"/>
                </a:solidFill>
              </a:rPr>
              <a:t>ε</a:t>
            </a:r>
            <a:r>
              <a:rPr lang="en-US" dirty="0">
                <a:solidFill>
                  <a:srgbClr val="292934"/>
                </a:solidFill>
              </a:rPr>
              <a:t> arrow </a:t>
            </a:r>
            <a:r>
              <a:rPr lang="en-US" b="1" i="1" dirty="0">
                <a:solidFill>
                  <a:srgbClr val="292934"/>
                </a:solidFill>
              </a:rPr>
              <a:t>to</a:t>
            </a:r>
            <a:r>
              <a:rPr lang="en-US" dirty="0">
                <a:solidFill>
                  <a:srgbClr val="292934"/>
                </a:solidFill>
              </a:rPr>
              <a:t> old start state</a:t>
            </a:r>
          </a:p>
          <a:p>
            <a:pPr marL="457200" indent="-457200">
              <a:buAutoNum type="arabicPeriod"/>
            </a:pPr>
            <a:r>
              <a:rPr lang="en-US" dirty="0">
                <a:solidFill>
                  <a:srgbClr val="292934"/>
                </a:solidFill>
              </a:rPr>
              <a:t>add new accept state that has </a:t>
            </a:r>
            <a:r>
              <a:rPr lang="en-US" dirty="0" err="1">
                <a:solidFill>
                  <a:srgbClr val="292934"/>
                </a:solidFill>
              </a:rPr>
              <a:t>ε</a:t>
            </a:r>
            <a:r>
              <a:rPr lang="en-US" dirty="0">
                <a:solidFill>
                  <a:srgbClr val="292934"/>
                </a:solidFill>
              </a:rPr>
              <a:t> arrows </a:t>
            </a:r>
            <a:r>
              <a:rPr lang="en-US" b="1" i="1" dirty="0">
                <a:solidFill>
                  <a:srgbClr val="292934"/>
                </a:solidFill>
              </a:rPr>
              <a:t>from</a:t>
            </a:r>
            <a:r>
              <a:rPr lang="en-US" dirty="0">
                <a:solidFill>
                  <a:srgbClr val="292934"/>
                </a:solidFill>
              </a:rPr>
              <a:t> old accept states </a:t>
            </a:r>
            <a:r>
              <a:rPr lang="en-US" dirty="0">
                <a:solidFill>
                  <a:schemeClr val="accent5"/>
                </a:solidFill>
              </a:rPr>
              <a:t>(and </a:t>
            </a:r>
            <a:r>
              <a:rPr lang="en-US" dirty="0" err="1">
                <a:solidFill>
                  <a:schemeClr val="accent5"/>
                </a:solidFill>
              </a:rPr>
              <a:t>ø</a:t>
            </a:r>
            <a:r>
              <a:rPr lang="en-US" dirty="0">
                <a:solidFill>
                  <a:schemeClr val="accent5"/>
                </a:solidFill>
              </a:rPr>
              <a:t> arrows </a:t>
            </a:r>
            <a:r>
              <a:rPr lang="en-US" i="1" dirty="0">
                <a:solidFill>
                  <a:schemeClr val="accent5"/>
                </a:solidFill>
              </a:rPr>
              <a:t>from</a:t>
            </a:r>
            <a:r>
              <a:rPr lang="en-US" dirty="0">
                <a:solidFill>
                  <a:schemeClr val="accent5"/>
                </a:solidFill>
              </a:rPr>
              <a:t> </a:t>
            </a:r>
            <a:r>
              <a:rPr lang="en-US" dirty="0" err="1">
                <a:solidFill>
                  <a:schemeClr val="accent5"/>
                </a:solidFill>
              </a:rPr>
              <a:t>nonaccept</a:t>
            </a:r>
            <a:r>
              <a:rPr lang="en-US" dirty="0">
                <a:solidFill>
                  <a:schemeClr val="accent5"/>
                </a:solidFill>
              </a:rPr>
              <a:t> states)</a:t>
            </a:r>
          </a:p>
        </p:txBody>
      </p:sp>
    </p:spTree>
    <p:extLst>
      <p:ext uri="{BB962C8B-B14F-4D97-AF65-F5344CB8AC3E}">
        <p14:creationId xmlns:p14="http://schemas.microsoft.com/office/powerpoint/2010/main" val="31715721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2549" b="20000"/>
          <a:stretch/>
        </p:blipFill>
        <p:spPr>
          <a:xfrm>
            <a:off x="1162872" y="671084"/>
            <a:ext cx="5635692" cy="3801331"/>
          </a:xfrm>
          <a:prstGeom prst="rect">
            <a:avLst/>
          </a:prstGeom>
        </p:spPr>
      </p:pic>
    </p:spTree>
    <p:extLst>
      <p:ext uri="{BB962C8B-B14F-4D97-AF65-F5344CB8AC3E}">
        <p14:creationId xmlns:p14="http://schemas.microsoft.com/office/powerpoint/2010/main" val="39664924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8FF7860B-61F7-4446-834E-27BFFA883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46" y="382343"/>
            <a:ext cx="7483438" cy="4244247"/>
          </a:xfrm>
          <a:prstGeom prst="rect">
            <a:avLst/>
          </a:prstGeom>
        </p:spPr>
      </p:pic>
    </p:spTree>
    <p:extLst>
      <p:ext uri="{BB962C8B-B14F-4D97-AF65-F5344CB8AC3E}">
        <p14:creationId xmlns:p14="http://schemas.microsoft.com/office/powerpoint/2010/main" val="3698448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NFA</a:t>
            </a:r>
          </a:p>
        </p:txBody>
      </p:sp>
      <p:pic>
        <p:nvPicPr>
          <p:cNvPr id="4" name="Content Placeholder 3" descr="NFAeps.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2360" t="8815" r="31763" b="8815"/>
          <a:stretch/>
        </p:blipFill>
        <p:spPr>
          <a:xfrm>
            <a:off x="653790" y="1143000"/>
            <a:ext cx="2613885" cy="2079085"/>
          </a:xfrm>
        </p:spPr>
      </p:pic>
      <p:pic>
        <p:nvPicPr>
          <p:cNvPr id="6" name="Picture 5" descr="NFAtoDFA.png"/>
          <p:cNvPicPr>
            <a:picLocks noChangeAspect="1"/>
          </p:cNvPicPr>
          <p:nvPr/>
        </p:nvPicPr>
        <p:blipFill rotWithShape="1">
          <a:blip r:embed="rId3">
            <a:extLst>
              <a:ext uri="{28A0092B-C50C-407E-A947-70E740481C1C}">
                <a14:useLocalDpi xmlns:a14="http://schemas.microsoft.com/office/drawing/2010/main" val="0"/>
              </a:ext>
            </a:extLst>
          </a:blip>
          <a:srcRect t="15860" r="9749"/>
          <a:stretch/>
        </p:blipFill>
        <p:spPr>
          <a:xfrm>
            <a:off x="5581223" y="1503755"/>
            <a:ext cx="3105577" cy="1621826"/>
          </a:xfrm>
          <a:prstGeom prst="rect">
            <a:avLst/>
          </a:prstGeom>
        </p:spPr>
      </p:pic>
      <p:sp>
        <p:nvSpPr>
          <p:cNvPr id="3" name="TextBox 2"/>
          <p:cNvSpPr txBox="1"/>
          <p:nvPr/>
        </p:nvSpPr>
        <p:spPr>
          <a:xfrm>
            <a:off x="781479" y="3748260"/>
            <a:ext cx="986380" cy="369332"/>
          </a:xfrm>
          <a:prstGeom prst="rect">
            <a:avLst/>
          </a:prstGeom>
          <a:noFill/>
        </p:spPr>
        <p:txBody>
          <a:bodyPr wrap="none" rtlCol="0">
            <a:spAutoFit/>
          </a:bodyPr>
          <a:lstStyle/>
          <a:p>
            <a:r>
              <a:rPr lang="en-US"/>
              <a:t>L(M1) = </a:t>
            </a:r>
          </a:p>
        </p:txBody>
      </p:sp>
      <p:sp>
        <p:nvSpPr>
          <p:cNvPr id="7" name="TextBox 6"/>
          <p:cNvSpPr txBox="1"/>
          <p:nvPr/>
        </p:nvSpPr>
        <p:spPr>
          <a:xfrm>
            <a:off x="5483203" y="3748260"/>
            <a:ext cx="986380" cy="369332"/>
          </a:xfrm>
          <a:prstGeom prst="rect">
            <a:avLst/>
          </a:prstGeom>
          <a:noFill/>
        </p:spPr>
        <p:txBody>
          <a:bodyPr wrap="none" rtlCol="0">
            <a:spAutoFit/>
          </a:bodyPr>
          <a:lstStyle/>
          <a:p>
            <a:r>
              <a:rPr lang="en-US"/>
              <a:t>L(M2) = </a:t>
            </a:r>
          </a:p>
        </p:txBody>
      </p:sp>
    </p:spTree>
    <p:extLst>
      <p:ext uri="{BB962C8B-B14F-4D97-AF65-F5344CB8AC3E}">
        <p14:creationId xmlns:p14="http://schemas.microsoft.com/office/powerpoint/2010/main" val="33799791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39207F65-A273-CC4F-9041-CBDFA62F20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 y="344050"/>
            <a:ext cx="9098280" cy="4266528"/>
          </a:xfrm>
          <a:prstGeom prst="rect">
            <a:avLst/>
          </a:prstGeom>
        </p:spPr>
      </p:pic>
    </p:spTree>
    <p:extLst>
      <p:ext uri="{BB962C8B-B14F-4D97-AF65-F5344CB8AC3E}">
        <p14:creationId xmlns:p14="http://schemas.microsoft.com/office/powerpoint/2010/main" val="42612151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9ACAB4E0-CF59-784E-B2C6-99C87BEC48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22" y="385147"/>
            <a:ext cx="9091846" cy="4351445"/>
          </a:xfrm>
          <a:prstGeom prst="rect">
            <a:avLst/>
          </a:prstGeom>
        </p:spPr>
      </p:pic>
    </p:spTree>
    <p:extLst>
      <p:ext uri="{BB962C8B-B14F-4D97-AF65-F5344CB8AC3E}">
        <p14:creationId xmlns:p14="http://schemas.microsoft.com/office/powerpoint/2010/main" val="20328182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28675A1B-AE81-E941-9905-BEB7857C30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 y="386981"/>
            <a:ext cx="9044276" cy="4377043"/>
          </a:xfrm>
          <a:prstGeom prst="rect">
            <a:avLst/>
          </a:prstGeom>
        </p:spPr>
      </p:pic>
    </p:spTree>
    <p:extLst>
      <p:ext uri="{BB962C8B-B14F-4D97-AF65-F5344CB8AC3E}">
        <p14:creationId xmlns:p14="http://schemas.microsoft.com/office/powerpoint/2010/main" val="8375636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9237D084-A56B-0A4C-B4FF-CBFEE1C674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39" y="429769"/>
            <a:ext cx="8963901" cy="4649724"/>
          </a:xfrm>
          <a:prstGeom prst="rect">
            <a:avLst/>
          </a:prstGeom>
        </p:spPr>
      </p:pic>
    </p:spTree>
    <p:extLst>
      <p:ext uri="{BB962C8B-B14F-4D97-AF65-F5344CB8AC3E}">
        <p14:creationId xmlns:p14="http://schemas.microsoft.com/office/powerpoint/2010/main" val="32458836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From DFA to RegExp</a:t>
            </a:r>
          </a:p>
        </p:txBody>
      </p:sp>
      <p:sp>
        <p:nvSpPr>
          <p:cNvPr id="3" name="Content Placeholder 2"/>
          <p:cNvSpPr>
            <a:spLocks noGrp="1"/>
          </p:cNvSpPr>
          <p:nvPr>
            <p:ph idx="1"/>
          </p:nvPr>
        </p:nvSpPr>
        <p:spPr/>
        <p:txBody>
          <a:bodyPr>
            <a:normAutofit/>
          </a:bodyPr>
          <a:lstStyle/>
          <a:p>
            <a:pPr marL="0" indent="0">
              <a:buNone/>
            </a:pPr>
            <a:r>
              <a:rPr lang="en-US" dirty="0"/>
              <a:t>Remove one state at a time.</a:t>
            </a:r>
          </a:p>
          <a:p>
            <a:pPr>
              <a:buFontTx/>
              <a:buChar char="-"/>
            </a:pPr>
            <a:r>
              <a:rPr lang="en-US" dirty="0"/>
              <a:t>Restore automaton by modifying regular expressions on transitions that went through removed state.</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1478928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dirty="0">
                <a:solidFill>
                  <a:srgbClr val="00B050"/>
                </a:solidFill>
              </a:rPr>
              <a:t>Key Notation and Definitions (035)</a:t>
            </a:r>
          </a:p>
        </p:txBody>
      </p:sp>
      <p:sp>
        <p:nvSpPr>
          <p:cNvPr id="4" name="Content Placeholder 3">
            <a:extLst>
              <a:ext uri="{FF2B5EF4-FFF2-40B4-BE49-F238E27FC236}">
                <a16:creationId xmlns:a16="http://schemas.microsoft.com/office/drawing/2014/main" id="{D4506937-93D0-4FBB-997E-427F4F5FCADF}"/>
              </a:ext>
            </a:extLst>
          </p:cNvPr>
          <p:cNvSpPr>
            <a:spLocks noGrp="1"/>
          </p:cNvSpPr>
          <p:nvPr>
            <p:ph idx="1"/>
          </p:nvPr>
        </p:nvSpPr>
        <p:spPr>
          <a:xfrm>
            <a:off x="457200" y="1200150"/>
            <a:ext cx="8229600" cy="3541363"/>
          </a:xfrm>
        </p:spPr>
        <p:txBody>
          <a:bodyPr/>
          <a:lstStyle/>
          <a:p>
            <a:pPr marL="0" indent="0">
              <a:buNone/>
            </a:pPr>
            <a:r>
              <a:rPr lang="en-US" dirty="0"/>
              <a:t>From </a:t>
            </a:r>
            <a:r>
              <a:rPr lang="en-US" dirty="0">
                <a:solidFill>
                  <a:srgbClr val="FF7E79"/>
                </a:solidFill>
              </a:rPr>
              <a:t>DFA </a:t>
            </a:r>
            <a:r>
              <a:rPr lang="en-US" dirty="0"/>
              <a:t>to</a:t>
            </a:r>
            <a:r>
              <a:rPr lang="en-US" dirty="0">
                <a:solidFill>
                  <a:srgbClr val="FF7E79"/>
                </a:solidFill>
              </a:rPr>
              <a:t> </a:t>
            </a:r>
            <a:r>
              <a:rPr lang="en-US" dirty="0" err="1">
                <a:solidFill>
                  <a:srgbClr val="9437FF"/>
                </a:solidFill>
              </a:rPr>
              <a:t>RegExp</a:t>
            </a:r>
            <a:endParaRPr lang="en-US" dirty="0">
              <a:solidFill>
                <a:srgbClr val="9437FF"/>
              </a:solidFill>
            </a:endParaRPr>
          </a:p>
          <a:p>
            <a:pPr marL="457200" indent="-457200">
              <a:buAutoNum type="arabicPeriod"/>
            </a:pPr>
            <a:r>
              <a:rPr lang="en-US" dirty="0"/>
              <a:t>Add new start state that has </a:t>
            </a:r>
            <a:r>
              <a:rPr lang="en-US" dirty="0" err="1">
                <a:solidFill>
                  <a:srgbClr val="292934"/>
                </a:solidFill>
              </a:rPr>
              <a:t>ε</a:t>
            </a:r>
            <a:r>
              <a:rPr lang="en-US" dirty="0">
                <a:solidFill>
                  <a:srgbClr val="292934"/>
                </a:solidFill>
              </a:rPr>
              <a:t> arrow </a:t>
            </a:r>
            <a:r>
              <a:rPr lang="en-US" b="1" i="1" dirty="0">
                <a:solidFill>
                  <a:srgbClr val="292934"/>
                </a:solidFill>
              </a:rPr>
              <a:t>to</a:t>
            </a:r>
            <a:r>
              <a:rPr lang="en-US" dirty="0">
                <a:solidFill>
                  <a:srgbClr val="292934"/>
                </a:solidFill>
              </a:rPr>
              <a:t> old start state</a:t>
            </a:r>
          </a:p>
          <a:p>
            <a:pPr marL="457200" indent="-457200">
              <a:buAutoNum type="arabicPeriod"/>
            </a:pPr>
            <a:r>
              <a:rPr lang="en-US" dirty="0">
                <a:solidFill>
                  <a:srgbClr val="292934"/>
                </a:solidFill>
              </a:rPr>
              <a:t>Add new accept state that has </a:t>
            </a:r>
            <a:r>
              <a:rPr lang="en-US" dirty="0" err="1">
                <a:solidFill>
                  <a:srgbClr val="292934"/>
                </a:solidFill>
              </a:rPr>
              <a:t>ε</a:t>
            </a:r>
            <a:r>
              <a:rPr lang="en-US" dirty="0">
                <a:solidFill>
                  <a:srgbClr val="292934"/>
                </a:solidFill>
              </a:rPr>
              <a:t> arrows </a:t>
            </a:r>
            <a:r>
              <a:rPr lang="en-US" b="1" i="1" dirty="0">
                <a:solidFill>
                  <a:srgbClr val="292934"/>
                </a:solidFill>
              </a:rPr>
              <a:t>from</a:t>
            </a:r>
            <a:r>
              <a:rPr lang="en-US" dirty="0">
                <a:solidFill>
                  <a:srgbClr val="292934"/>
                </a:solidFill>
              </a:rPr>
              <a:t> old accept states </a:t>
            </a:r>
            <a:r>
              <a:rPr lang="en-US" dirty="0">
                <a:solidFill>
                  <a:schemeClr val="accent5"/>
                </a:solidFill>
              </a:rPr>
              <a:t>(and </a:t>
            </a:r>
            <a:r>
              <a:rPr lang="en-US" dirty="0" err="1">
                <a:solidFill>
                  <a:schemeClr val="accent5"/>
                </a:solidFill>
              </a:rPr>
              <a:t>ø</a:t>
            </a:r>
            <a:r>
              <a:rPr lang="en-US" dirty="0">
                <a:solidFill>
                  <a:schemeClr val="accent5"/>
                </a:solidFill>
              </a:rPr>
              <a:t> arrows </a:t>
            </a:r>
            <a:r>
              <a:rPr lang="en-US" i="1" dirty="0">
                <a:solidFill>
                  <a:schemeClr val="accent5"/>
                </a:solidFill>
              </a:rPr>
              <a:t>from</a:t>
            </a:r>
            <a:r>
              <a:rPr lang="en-US" dirty="0">
                <a:solidFill>
                  <a:schemeClr val="accent5"/>
                </a:solidFill>
              </a:rPr>
              <a:t> non-accept states)</a:t>
            </a:r>
          </a:p>
          <a:p>
            <a:pPr marL="457200" indent="-457200">
              <a:buAutoNum type="arabicPeriod"/>
            </a:pPr>
            <a:r>
              <a:rPr lang="en-US" dirty="0"/>
              <a:t>Remove one state at a time.</a:t>
            </a:r>
          </a:p>
          <a:p>
            <a:pPr marL="457200" indent="-457200">
              <a:buAutoNum type="arabicPeriod"/>
            </a:pPr>
            <a:r>
              <a:rPr lang="en-US" dirty="0"/>
              <a:t>Restore automaton by modifying regular expressions on transitions that went through removed state.</a:t>
            </a:r>
          </a:p>
          <a:p>
            <a:pPr marL="457200" indent="-457200">
              <a:buAutoNum type="arabicPeriod"/>
            </a:pPr>
            <a:r>
              <a:rPr lang="en-US" dirty="0"/>
              <a:t>Union of path labels =&gt; Regular Expression</a:t>
            </a:r>
          </a:p>
          <a:p>
            <a:pPr marL="457200" indent="-457200">
              <a:buAutoNum type="arabicPeriod"/>
            </a:pPr>
            <a:endParaRPr lang="en-US" dirty="0">
              <a:solidFill>
                <a:schemeClr val="accent5"/>
              </a:solidFill>
            </a:endParaRPr>
          </a:p>
          <a:p>
            <a:endParaRPr lang="en-US" dirty="0">
              <a:solidFill>
                <a:srgbClr val="0432FF"/>
              </a:solidFill>
            </a:endParaRPr>
          </a:p>
          <a:p>
            <a:pPr marL="0" indent="0">
              <a:buNone/>
            </a:pPr>
            <a:endParaRPr lang="en-US" dirty="0"/>
          </a:p>
          <a:p>
            <a:endParaRPr lang="en-US" dirty="0"/>
          </a:p>
        </p:txBody>
      </p:sp>
    </p:spTree>
    <p:extLst>
      <p:ext uri="{BB962C8B-B14F-4D97-AF65-F5344CB8AC3E}">
        <p14:creationId xmlns:p14="http://schemas.microsoft.com/office/powerpoint/2010/main" val="10703381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rmAutofit/>
          </a:bodyPr>
          <a:lstStyle/>
          <a:p>
            <a:r>
              <a:rPr lang="en-US" sz="3400" dirty="0">
                <a:hlinkClick r:id="rId2"/>
              </a:rPr>
              <a:t>036.CSE105.RegExpToNFA.mp4</a:t>
            </a:r>
            <a:endParaRPr lang="en-US" sz="3400"/>
          </a:p>
        </p:txBody>
      </p:sp>
    </p:spTree>
    <p:extLst>
      <p:ext uri="{BB962C8B-B14F-4D97-AF65-F5344CB8AC3E}">
        <p14:creationId xmlns:p14="http://schemas.microsoft.com/office/powerpoint/2010/main" val="36095036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89400" y="1981200"/>
            <a:ext cx="4483100" cy="83820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b"/>
          <a:lstStyle/>
          <a:p>
            <a:pPr algn="r"/>
            <a:r>
              <a:rPr lang="en-US">
                <a:solidFill>
                  <a:schemeClr val="tx2"/>
                </a:solidFill>
              </a:rPr>
              <a:t>Inductive steps</a:t>
            </a:r>
          </a:p>
        </p:txBody>
      </p:sp>
      <p:sp>
        <p:nvSpPr>
          <p:cNvPr id="5" name="Rectangle 4"/>
          <p:cNvSpPr/>
          <p:nvPr/>
        </p:nvSpPr>
        <p:spPr>
          <a:xfrm>
            <a:off x="4089400" y="1143000"/>
            <a:ext cx="4483100" cy="838200"/>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b"/>
          <a:lstStyle/>
          <a:p>
            <a:pPr algn="r"/>
            <a:r>
              <a:rPr lang="en-US">
                <a:solidFill>
                  <a:schemeClr val="tx2"/>
                </a:solidFill>
              </a:rPr>
              <a:t>Base cases</a:t>
            </a:r>
          </a:p>
        </p:txBody>
      </p:sp>
      <p:sp>
        <p:nvSpPr>
          <p:cNvPr id="2" name="Title 1"/>
          <p:cNvSpPr>
            <a:spLocks noGrp="1"/>
          </p:cNvSpPr>
          <p:nvPr>
            <p:ph type="title"/>
          </p:nvPr>
        </p:nvSpPr>
        <p:spPr/>
        <p:txBody>
          <a:bodyPr/>
          <a:lstStyle/>
          <a:p>
            <a:r>
              <a:rPr lang="en-US"/>
              <a:t>From RegExp to DFA</a:t>
            </a:r>
          </a:p>
        </p:txBody>
      </p:sp>
      <p:sp>
        <p:nvSpPr>
          <p:cNvPr id="3" name="Content Placeholder 2"/>
          <p:cNvSpPr>
            <a:spLocks noGrp="1"/>
          </p:cNvSpPr>
          <p:nvPr>
            <p:ph idx="1"/>
          </p:nvPr>
        </p:nvSpPr>
        <p:spPr/>
        <p:txBody>
          <a:bodyPr>
            <a:normAutofit fontScale="92500" lnSpcReduction="10000"/>
          </a:bodyPr>
          <a:lstStyle/>
          <a:p>
            <a:pPr marL="0" indent="0">
              <a:buNone/>
            </a:pPr>
            <a:r>
              <a:rPr lang="en-US" i="1"/>
              <a:t>Structural induction!</a:t>
            </a:r>
          </a:p>
          <a:p>
            <a:pPr marL="0" indent="0">
              <a:buNone/>
            </a:pPr>
            <a:endParaRPr lang="en-US"/>
          </a:p>
          <a:p>
            <a:pPr marL="0" indent="0">
              <a:buNone/>
            </a:pPr>
            <a:endParaRPr lang="en-US"/>
          </a:p>
          <a:p>
            <a:pPr marL="0" indent="0">
              <a:buNone/>
            </a:pPr>
            <a:endParaRPr lang="en-US"/>
          </a:p>
          <a:p>
            <a:pPr marL="0" indent="0">
              <a:buNone/>
            </a:pPr>
            <a:endParaRPr lang="en-US"/>
          </a:p>
          <a:p>
            <a:r>
              <a:rPr lang="en-US"/>
              <a:t>Build DFAs (or NFAs) corresponding to base cases in inductive definitions of regular expressions.</a:t>
            </a:r>
          </a:p>
          <a:p>
            <a:endParaRPr lang="en-US"/>
          </a:p>
          <a:p>
            <a:r>
              <a:rPr lang="en-US"/>
              <a:t>Describe constructions for DFAs corresponding to each of the inductive steps: union, concatenation, Kleene star.</a:t>
            </a:r>
          </a:p>
        </p:txBody>
      </p:sp>
      <p:pic>
        <p:nvPicPr>
          <p:cNvPr id="4" name="Picture 3" descr="latex-imag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4157" y="1200150"/>
            <a:ext cx="2489200" cy="1651000"/>
          </a:xfrm>
          <a:prstGeom prst="rect">
            <a:avLst/>
          </a:prstGeom>
        </p:spPr>
      </p:pic>
    </p:spTree>
    <p:extLst>
      <p:ext uri="{BB962C8B-B14F-4D97-AF65-F5344CB8AC3E}">
        <p14:creationId xmlns:p14="http://schemas.microsoft.com/office/powerpoint/2010/main" val="5383993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FAtoRE_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696" y="1768723"/>
            <a:ext cx="2730500" cy="952500"/>
          </a:xfrm>
          <a:prstGeom prst="rect">
            <a:avLst/>
          </a:prstGeom>
        </p:spPr>
      </p:pic>
      <p:pic>
        <p:nvPicPr>
          <p:cNvPr id="6" name="Picture 5" descr="NFAtoRE_empt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6807" y="1768723"/>
            <a:ext cx="1193800" cy="787400"/>
          </a:xfrm>
          <a:prstGeom prst="rect">
            <a:avLst/>
          </a:prstGeom>
        </p:spPr>
      </p:pic>
      <p:pic>
        <p:nvPicPr>
          <p:cNvPr id="4" name="Picture 3" descr="eps.png"/>
          <p:cNvPicPr>
            <a:picLocks noChangeAspect="1"/>
          </p:cNvPicPr>
          <p:nvPr/>
        </p:nvPicPr>
        <p:blipFill rotWithShape="1">
          <a:blip r:embed="rId4">
            <a:extLst>
              <a:ext uri="{28A0092B-C50C-407E-A947-70E740481C1C}">
                <a14:useLocalDpi xmlns:a14="http://schemas.microsoft.com/office/drawing/2010/main" val="0"/>
              </a:ext>
            </a:extLst>
          </a:blip>
          <a:srcRect l="31043" t="33335" r="48338" b="37377"/>
          <a:stretch/>
        </p:blipFill>
        <p:spPr>
          <a:xfrm>
            <a:off x="6474177" y="1605357"/>
            <a:ext cx="1455916" cy="1115866"/>
          </a:xfrm>
          <a:prstGeom prst="rect">
            <a:avLst/>
          </a:prstGeom>
        </p:spPr>
      </p:pic>
      <p:sp>
        <p:nvSpPr>
          <p:cNvPr id="2" name="Title 1"/>
          <p:cNvSpPr>
            <a:spLocks noGrp="1"/>
          </p:cNvSpPr>
          <p:nvPr>
            <p:ph type="title"/>
          </p:nvPr>
        </p:nvSpPr>
        <p:spPr/>
        <p:txBody>
          <a:bodyPr/>
          <a:lstStyle/>
          <a:p>
            <a:r>
              <a:rPr lang="en-US"/>
              <a:t>Structural induction	</a:t>
            </a:r>
            <a:r>
              <a:rPr lang="en-US" sz="1600">
                <a:solidFill>
                  <a:schemeClr val="accent6"/>
                </a:solidFill>
              </a:rPr>
              <a:t>Thm 1.45, 1.47, 1.49 pp 59-62</a:t>
            </a:r>
          </a:p>
        </p:txBody>
      </p:sp>
      <p:sp>
        <p:nvSpPr>
          <p:cNvPr id="3" name="Content Placeholder 2"/>
          <p:cNvSpPr>
            <a:spLocks noGrp="1"/>
          </p:cNvSpPr>
          <p:nvPr>
            <p:ph idx="1"/>
          </p:nvPr>
        </p:nvSpPr>
        <p:spPr/>
        <p:txBody>
          <a:bodyPr/>
          <a:lstStyle/>
          <a:p>
            <a:r>
              <a:rPr lang="en-US"/>
              <a:t>Base cases</a:t>
            </a:r>
          </a:p>
          <a:p>
            <a:endParaRPr lang="en-US"/>
          </a:p>
          <a:p>
            <a:endParaRPr lang="en-US"/>
          </a:p>
          <a:p>
            <a:pPr marL="0" indent="0">
              <a:buNone/>
            </a:pPr>
            <a:r>
              <a:rPr lang="en-US"/>
              <a:t>	#1			#2			#3</a:t>
            </a:r>
          </a:p>
        </p:txBody>
      </p:sp>
      <p:sp>
        <p:nvSpPr>
          <p:cNvPr id="10" name="TextBox 9"/>
          <p:cNvSpPr txBox="1"/>
          <p:nvPr/>
        </p:nvSpPr>
        <p:spPr>
          <a:xfrm>
            <a:off x="2902196" y="3141523"/>
            <a:ext cx="3571724" cy="1754327"/>
          </a:xfrm>
          <a:prstGeom prst="rect">
            <a:avLst/>
          </a:prstGeom>
          <a:noFill/>
          <a:ln>
            <a:solidFill>
              <a:schemeClr val="tx2"/>
            </a:solidFill>
          </a:ln>
        </p:spPr>
        <p:txBody>
          <a:bodyPr wrap="none" rtlCol="0">
            <a:spAutoFit/>
          </a:bodyPr>
          <a:lstStyle/>
          <a:p>
            <a:r>
              <a:rPr lang="en-US"/>
              <a:t>Which of these recognizes L(ø) ?</a:t>
            </a:r>
          </a:p>
          <a:p>
            <a:pPr marL="342900" indent="-342900">
              <a:buClr>
                <a:schemeClr val="accent1"/>
              </a:buClr>
              <a:buAutoNum type="alphaUcPeriod"/>
            </a:pPr>
            <a:r>
              <a:rPr lang="en-US"/>
              <a:t>NFA #1</a:t>
            </a:r>
          </a:p>
          <a:p>
            <a:pPr marL="342900" indent="-342900">
              <a:buClr>
                <a:schemeClr val="accent1"/>
              </a:buClr>
              <a:buAutoNum type="alphaUcPeriod"/>
            </a:pPr>
            <a:r>
              <a:rPr lang="en-US"/>
              <a:t>NFA #2</a:t>
            </a:r>
          </a:p>
          <a:p>
            <a:pPr marL="342900" indent="-342900">
              <a:buClr>
                <a:schemeClr val="accent1"/>
              </a:buClr>
              <a:buAutoNum type="alphaUcPeriod"/>
            </a:pPr>
            <a:r>
              <a:rPr lang="en-US"/>
              <a:t>NFA #3</a:t>
            </a:r>
          </a:p>
          <a:p>
            <a:pPr marL="342900" indent="-342900">
              <a:buClr>
                <a:schemeClr val="accent1"/>
              </a:buClr>
              <a:buAutoNum type="alphaUcPeriod"/>
            </a:pPr>
            <a:r>
              <a:rPr lang="en-US"/>
              <a:t>More than one of the above</a:t>
            </a:r>
          </a:p>
          <a:p>
            <a:pPr marL="342900" indent="-342900">
              <a:buClr>
                <a:schemeClr val="accent1"/>
              </a:buClr>
              <a:buAutoNum type="alphaUcPeriod"/>
            </a:pPr>
            <a:r>
              <a:rPr lang="en-US"/>
              <a:t>None of the above</a:t>
            </a:r>
          </a:p>
        </p:txBody>
      </p:sp>
    </p:spTree>
    <p:extLst>
      <p:ext uri="{BB962C8B-B14F-4D97-AF65-F5344CB8AC3E}">
        <p14:creationId xmlns:p14="http://schemas.microsoft.com/office/powerpoint/2010/main" val="42875523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Structural induction	</a:t>
            </a:r>
            <a:r>
              <a:rPr lang="en-US" sz="1600">
                <a:solidFill>
                  <a:schemeClr val="accent6"/>
                </a:solidFill>
              </a:rPr>
              <a:t>Thm 1.45, 1.47, 1.49 pp 59-62</a:t>
            </a:r>
          </a:p>
        </p:txBody>
      </p:sp>
      <p:sp>
        <p:nvSpPr>
          <p:cNvPr id="3" name="Content Placeholder 2"/>
          <p:cNvSpPr>
            <a:spLocks noGrp="1"/>
          </p:cNvSpPr>
          <p:nvPr>
            <p:ph idx="1"/>
          </p:nvPr>
        </p:nvSpPr>
        <p:spPr/>
        <p:txBody>
          <a:bodyPr>
            <a:normAutofit/>
          </a:bodyPr>
          <a:lstStyle/>
          <a:p>
            <a:r>
              <a:rPr lang="en-US" dirty="0"/>
              <a:t>Base cases</a:t>
            </a:r>
          </a:p>
          <a:p>
            <a:endParaRPr lang="en-US" dirty="0"/>
          </a:p>
          <a:p>
            <a:endParaRPr lang="en-US" dirty="0"/>
          </a:p>
          <a:p>
            <a:endParaRPr lang="en-US" dirty="0"/>
          </a:p>
          <a:p>
            <a:r>
              <a:rPr lang="en-US" dirty="0"/>
              <a:t>Inductive steps</a:t>
            </a:r>
          </a:p>
          <a:p>
            <a:pPr marL="0" indent="0">
              <a:buNone/>
            </a:pPr>
            <a:r>
              <a:rPr lang="en-US" dirty="0"/>
              <a:t>    </a:t>
            </a:r>
            <a:r>
              <a:rPr lang="en-US" dirty="0" err="1"/>
              <a:t>ε</a:t>
            </a:r>
            <a:endParaRPr lang="en-US" dirty="0"/>
          </a:p>
          <a:p>
            <a:pPr marL="0" indent="0">
              <a:buNone/>
            </a:pPr>
            <a:r>
              <a:rPr lang="en-US" dirty="0"/>
              <a:t>    </a:t>
            </a:r>
            <a:r>
              <a:rPr lang="en-US" dirty="0" err="1"/>
              <a:t>ε</a:t>
            </a:r>
            <a:endParaRPr lang="en-US" dirty="0"/>
          </a:p>
          <a:p>
            <a:pPr marL="0" indent="0">
              <a:buNone/>
            </a:pPr>
            <a:r>
              <a:rPr lang="en-US" dirty="0"/>
              <a:t>  </a:t>
            </a:r>
            <a:r>
              <a:rPr lang="en-US" i="1" dirty="0"/>
              <a:t>Union		        Concatenation		Kleene star</a:t>
            </a:r>
            <a:endParaRPr lang="en-US" dirty="0"/>
          </a:p>
        </p:txBody>
      </p:sp>
      <p:pic>
        <p:nvPicPr>
          <p:cNvPr id="5" name="Picture 4" descr="NFAtoRE_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696" y="1768723"/>
            <a:ext cx="2730500" cy="952500"/>
          </a:xfrm>
          <a:prstGeom prst="rect">
            <a:avLst/>
          </a:prstGeom>
        </p:spPr>
      </p:pic>
      <p:pic>
        <p:nvPicPr>
          <p:cNvPr id="6" name="Picture 5" descr="NFAtoRE_empt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6807" y="1768723"/>
            <a:ext cx="1193800" cy="787400"/>
          </a:xfrm>
          <a:prstGeom prst="rect">
            <a:avLst/>
          </a:prstGeom>
        </p:spPr>
      </p:pic>
      <p:sp>
        <p:nvSpPr>
          <p:cNvPr id="8" name="Cloud 7"/>
          <p:cNvSpPr/>
          <p:nvPr/>
        </p:nvSpPr>
        <p:spPr>
          <a:xfrm>
            <a:off x="1415250" y="3413224"/>
            <a:ext cx="1139691" cy="395546"/>
          </a:xfrm>
          <a:prstGeom prst="clou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chemeClr val="tx2"/>
                </a:solidFill>
              </a:rPr>
              <a:t>M1</a:t>
            </a:r>
          </a:p>
        </p:txBody>
      </p:sp>
      <p:sp>
        <p:nvSpPr>
          <p:cNvPr id="9" name="Cloud 8"/>
          <p:cNvSpPr/>
          <p:nvPr/>
        </p:nvSpPr>
        <p:spPr>
          <a:xfrm>
            <a:off x="1415250" y="3922947"/>
            <a:ext cx="1139691" cy="645545"/>
          </a:xfrm>
          <a:prstGeom prst="clou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2"/>
                </a:solidFill>
              </a:rPr>
              <a:t>M2</a:t>
            </a:r>
          </a:p>
        </p:txBody>
      </p:sp>
      <p:sp>
        <p:nvSpPr>
          <p:cNvPr id="12" name="TextBox 11"/>
          <p:cNvSpPr txBox="1"/>
          <p:nvPr/>
        </p:nvSpPr>
        <p:spPr>
          <a:xfrm>
            <a:off x="0" y="3553615"/>
            <a:ext cx="748923" cy="369332"/>
          </a:xfrm>
          <a:prstGeom prst="rect">
            <a:avLst/>
          </a:prstGeom>
          <a:noFill/>
        </p:spPr>
        <p:txBody>
          <a:bodyPr wrap="none" rtlCol="0">
            <a:spAutoFit/>
          </a:bodyPr>
          <a:lstStyle/>
          <a:p>
            <a:r>
              <a:rPr lang="en-US" b="1" dirty="0"/>
              <a:t>Input</a:t>
            </a:r>
          </a:p>
        </p:txBody>
      </p:sp>
      <p:cxnSp>
        <p:nvCxnSpPr>
          <p:cNvPr id="13" name="Straight Arrow Connector 12"/>
          <p:cNvCxnSpPr/>
          <p:nvPr/>
        </p:nvCxnSpPr>
        <p:spPr>
          <a:xfrm flipV="1">
            <a:off x="171696" y="3912439"/>
            <a:ext cx="590662" cy="105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812144" y="3608575"/>
            <a:ext cx="585717" cy="3143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812144" y="3922947"/>
            <a:ext cx="585717" cy="32396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4" name="Picture 3" descr="eps.png"/>
          <p:cNvPicPr>
            <a:picLocks noChangeAspect="1"/>
          </p:cNvPicPr>
          <p:nvPr/>
        </p:nvPicPr>
        <p:blipFill rotWithShape="1">
          <a:blip r:embed="rId4">
            <a:extLst>
              <a:ext uri="{28A0092B-C50C-407E-A947-70E740481C1C}">
                <a14:useLocalDpi xmlns:a14="http://schemas.microsoft.com/office/drawing/2010/main" val="0"/>
              </a:ext>
            </a:extLst>
          </a:blip>
          <a:srcRect l="31043" t="33335" r="48338" b="37377"/>
          <a:stretch/>
        </p:blipFill>
        <p:spPr>
          <a:xfrm>
            <a:off x="6474177" y="1605357"/>
            <a:ext cx="1455916" cy="1115866"/>
          </a:xfrm>
          <a:prstGeom prst="rect">
            <a:avLst/>
          </a:prstGeom>
        </p:spPr>
      </p:pic>
      <p:sp>
        <p:nvSpPr>
          <p:cNvPr id="16" name="Cloud 15"/>
          <p:cNvSpPr/>
          <p:nvPr/>
        </p:nvSpPr>
        <p:spPr>
          <a:xfrm>
            <a:off x="3677708" y="3574902"/>
            <a:ext cx="1139691" cy="395546"/>
          </a:xfrm>
          <a:prstGeom prst="clou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2"/>
                </a:solidFill>
              </a:rPr>
              <a:t>M1</a:t>
            </a:r>
          </a:p>
        </p:txBody>
      </p:sp>
      <p:sp>
        <p:nvSpPr>
          <p:cNvPr id="17" name="Cloud 16"/>
          <p:cNvSpPr/>
          <p:nvPr/>
        </p:nvSpPr>
        <p:spPr>
          <a:xfrm>
            <a:off x="4896492" y="3407364"/>
            <a:ext cx="1139691" cy="645545"/>
          </a:xfrm>
          <a:prstGeom prst="clou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chemeClr val="tx2"/>
                </a:solidFill>
              </a:rPr>
              <a:t>M2</a:t>
            </a:r>
          </a:p>
        </p:txBody>
      </p:sp>
      <p:cxnSp>
        <p:nvCxnSpPr>
          <p:cNvPr id="18" name="Straight Arrow Connector 17"/>
          <p:cNvCxnSpPr/>
          <p:nvPr/>
        </p:nvCxnSpPr>
        <p:spPr>
          <a:xfrm>
            <a:off x="4640369" y="3730136"/>
            <a:ext cx="409566" cy="4253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4640369" y="3384330"/>
            <a:ext cx="449317" cy="369332"/>
          </a:xfrm>
          <a:prstGeom prst="rect">
            <a:avLst/>
          </a:prstGeom>
        </p:spPr>
        <p:txBody>
          <a:bodyPr wrap="square">
            <a:spAutoFit/>
          </a:bodyPr>
          <a:lstStyle/>
          <a:p>
            <a:r>
              <a:rPr lang="en-US" dirty="0"/>
              <a:t> </a:t>
            </a:r>
            <a:r>
              <a:rPr lang="en-US" dirty="0" err="1"/>
              <a:t>ε</a:t>
            </a:r>
            <a:endParaRPr lang="en-US" dirty="0"/>
          </a:p>
        </p:txBody>
      </p:sp>
      <p:sp>
        <p:nvSpPr>
          <p:cNvPr id="19" name="TextBox 18"/>
          <p:cNvSpPr txBox="1"/>
          <p:nvPr/>
        </p:nvSpPr>
        <p:spPr>
          <a:xfrm>
            <a:off x="2945358" y="3464581"/>
            <a:ext cx="748923" cy="369332"/>
          </a:xfrm>
          <a:prstGeom prst="rect">
            <a:avLst/>
          </a:prstGeom>
          <a:noFill/>
        </p:spPr>
        <p:txBody>
          <a:bodyPr wrap="none" rtlCol="0">
            <a:spAutoFit/>
          </a:bodyPr>
          <a:lstStyle/>
          <a:p>
            <a:r>
              <a:rPr lang="en-US" b="1" dirty="0"/>
              <a:t>Input</a:t>
            </a:r>
          </a:p>
        </p:txBody>
      </p:sp>
      <p:cxnSp>
        <p:nvCxnSpPr>
          <p:cNvPr id="20" name="Straight Arrow Connector 19"/>
          <p:cNvCxnSpPr/>
          <p:nvPr/>
        </p:nvCxnSpPr>
        <p:spPr>
          <a:xfrm flipV="1">
            <a:off x="3221268" y="3823405"/>
            <a:ext cx="590662" cy="105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6255985" y="3420154"/>
            <a:ext cx="748923" cy="369332"/>
          </a:xfrm>
          <a:prstGeom prst="rect">
            <a:avLst/>
          </a:prstGeom>
          <a:noFill/>
        </p:spPr>
        <p:txBody>
          <a:bodyPr wrap="none" rtlCol="0">
            <a:spAutoFit/>
          </a:bodyPr>
          <a:lstStyle/>
          <a:p>
            <a:r>
              <a:rPr lang="en-US" b="1"/>
              <a:t>Input</a:t>
            </a:r>
          </a:p>
        </p:txBody>
      </p:sp>
      <p:cxnSp>
        <p:nvCxnSpPr>
          <p:cNvPr id="22" name="Straight Arrow Connector 21"/>
          <p:cNvCxnSpPr/>
          <p:nvPr/>
        </p:nvCxnSpPr>
        <p:spPr>
          <a:xfrm flipV="1">
            <a:off x="6427681" y="3778978"/>
            <a:ext cx="590662" cy="105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Cloud 22"/>
          <p:cNvSpPr/>
          <p:nvPr/>
        </p:nvSpPr>
        <p:spPr>
          <a:xfrm>
            <a:off x="7479998" y="3473933"/>
            <a:ext cx="1139691" cy="395546"/>
          </a:xfrm>
          <a:prstGeom prst="clou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2"/>
                </a:solidFill>
              </a:rPr>
              <a:t>M</a:t>
            </a:r>
          </a:p>
        </p:txBody>
      </p:sp>
      <p:sp>
        <p:nvSpPr>
          <p:cNvPr id="24" name="Oval 23"/>
          <p:cNvSpPr/>
          <p:nvPr/>
        </p:nvSpPr>
        <p:spPr>
          <a:xfrm>
            <a:off x="7019735" y="3664675"/>
            <a:ext cx="216000" cy="216000"/>
          </a:xfrm>
          <a:prstGeom prst="ellipse">
            <a:avLst/>
          </a:prstGeom>
          <a:noFill/>
          <a:ln w="44450"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155929" y="3360804"/>
            <a:ext cx="449317" cy="369332"/>
          </a:xfrm>
          <a:prstGeom prst="rect">
            <a:avLst/>
          </a:prstGeom>
        </p:spPr>
        <p:txBody>
          <a:bodyPr wrap="square">
            <a:spAutoFit/>
          </a:bodyPr>
          <a:lstStyle/>
          <a:p>
            <a:r>
              <a:rPr lang="en-US" dirty="0"/>
              <a:t> </a:t>
            </a:r>
            <a:r>
              <a:rPr lang="en-US" dirty="0" err="1"/>
              <a:t>ε</a:t>
            </a:r>
            <a:endParaRPr lang="en-US" dirty="0"/>
          </a:p>
        </p:txBody>
      </p:sp>
      <p:cxnSp>
        <p:nvCxnSpPr>
          <p:cNvPr id="26" name="Straight Arrow Connector 25"/>
          <p:cNvCxnSpPr/>
          <p:nvPr/>
        </p:nvCxnSpPr>
        <p:spPr>
          <a:xfrm flipV="1">
            <a:off x="7255460" y="3731834"/>
            <a:ext cx="321056" cy="64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Freeform 30"/>
          <p:cNvSpPr/>
          <p:nvPr/>
        </p:nvSpPr>
        <p:spPr>
          <a:xfrm>
            <a:off x="7714192" y="3038022"/>
            <a:ext cx="739852" cy="569702"/>
          </a:xfrm>
          <a:custGeom>
            <a:avLst/>
            <a:gdLst>
              <a:gd name="connsiteX0" fmla="*/ 739852 w 739852"/>
              <a:gd name="connsiteY0" fmla="*/ 536451 h 569702"/>
              <a:gd name="connsiteX1" fmla="*/ 731539 w 739852"/>
              <a:gd name="connsiteY1" fmla="*/ 503200 h 569702"/>
              <a:gd name="connsiteX2" fmla="*/ 706601 w 739852"/>
              <a:gd name="connsiteY2" fmla="*/ 395134 h 569702"/>
              <a:gd name="connsiteX3" fmla="*/ 689975 w 739852"/>
              <a:gd name="connsiteY3" fmla="*/ 345258 h 569702"/>
              <a:gd name="connsiteX4" fmla="*/ 681663 w 739852"/>
              <a:gd name="connsiteY4" fmla="*/ 320320 h 569702"/>
              <a:gd name="connsiteX5" fmla="*/ 656724 w 739852"/>
              <a:gd name="connsiteY5" fmla="*/ 220567 h 569702"/>
              <a:gd name="connsiteX6" fmla="*/ 648412 w 739852"/>
              <a:gd name="connsiteY6" fmla="*/ 195629 h 569702"/>
              <a:gd name="connsiteX7" fmla="*/ 631786 w 739852"/>
              <a:gd name="connsiteY7" fmla="*/ 170691 h 569702"/>
              <a:gd name="connsiteX8" fmla="*/ 615161 w 739852"/>
              <a:gd name="connsiteY8" fmla="*/ 120814 h 569702"/>
              <a:gd name="connsiteX9" fmla="*/ 581910 w 739852"/>
              <a:gd name="connsiteY9" fmla="*/ 87563 h 569702"/>
              <a:gd name="connsiteX10" fmla="*/ 565284 w 739852"/>
              <a:gd name="connsiteY10" fmla="*/ 70938 h 569702"/>
              <a:gd name="connsiteX11" fmla="*/ 548659 w 739852"/>
              <a:gd name="connsiteY11" fmla="*/ 46000 h 569702"/>
              <a:gd name="connsiteX12" fmla="*/ 523721 w 739852"/>
              <a:gd name="connsiteY12" fmla="*/ 37687 h 569702"/>
              <a:gd name="connsiteX13" fmla="*/ 507095 w 739852"/>
              <a:gd name="connsiteY13" fmla="*/ 21062 h 569702"/>
              <a:gd name="connsiteX14" fmla="*/ 374092 w 739852"/>
              <a:gd name="connsiteY14" fmla="*/ 12749 h 569702"/>
              <a:gd name="connsiteX15" fmla="*/ 324215 w 739852"/>
              <a:gd name="connsiteY15" fmla="*/ 29374 h 569702"/>
              <a:gd name="connsiteX16" fmla="*/ 307590 w 739852"/>
              <a:gd name="connsiteY16" fmla="*/ 46000 h 569702"/>
              <a:gd name="connsiteX17" fmla="*/ 274339 w 739852"/>
              <a:gd name="connsiteY17" fmla="*/ 95876 h 569702"/>
              <a:gd name="connsiteX18" fmla="*/ 224463 w 739852"/>
              <a:gd name="connsiteY18" fmla="*/ 162378 h 569702"/>
              <a:gd name="connsiteX19" fmla="*/ 207837 w 739852"/>
              <a:gd name="connsiteY19" fmla="*/ 187316 h 569702"/>
              <a:gd name="connsiteX20" fmla="*/ 199524 w 739852"/>
              <a:gd name="connsiteY20" fmla="*/ 212254 h 569702"/>
              <a:gd name="connsiteX21" fmla="*/ 182899 w 739852"/>
              <a:gd name="connsiteY21" fmla="*/ 228880 h 569702"/>
              <a:gd name="connsiteX22" fmla="*/ 166273 w 739852"/>
              <a:gd name="connsiteY22" fmla="*/ 253818 h 569702"/>
              <a:gd name="connsiteX23" fmla="*/ 149648 w 739852"/>
              <a:gd name="connsiteY23" fmla="*/ 303694 h 569702"/>
              <a:gd name="connsiteX24" fmla="*/ 116397 w 739852"/>
              <a:gd name="connsiteY24" fmla="*/ 336945 h 569702"/>
              <a:gd name="connsiteX25" fmla="*/ 91459 w 739852"/>
              <a:gd name="connsiteY25" fmla="*/ 411760 h 569702"/>
              <a:gd name="connsiteX26" fmla="*/ 83146 w 739852"/>
              <a:gd name="connsiteY26" fmla="*/ 436698 h 569702"/>
              <a:gd name="connsiteX27" fmla="*/ 74833 w 739852"/>
              <a:gd name="connsiteY27" fmla="*/ 461636 h 569702"/>
              <a:gd name="connsiteX28" fmla="*/ 58208 w 739852"/>
              <a:gd name="connsiteY28" fmla="*/ 478262 h 569702"/>
              <a:gd name="connsiteX29" fmla="*/ 33270 w 739852"/>
              <a:gd name="connsiteY29" fmla="*/ 528138 h 569702"/>
              <a:gd name="connsiteX30" fmla="*/ 19 w 739852"/>
              <a:gd name="connsiteY30" fmla="*/ 569702 h 569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39852" h="569702">
                <a:moveTo>
                  <a:pt x="739852" y="536451"/>
                </a:moveTo>
                <a:cubicBezTo>
                  <a:pt x="737081" y="525367"/>
                  <a:pt x="734017" y="514353"/>
                  <a:pt x="731539" y="503200"/>
                </a:cubicBezTo>
                <a:cubicBezTo>
                  <a:pt x="722748" y="463641"/>
                  <a:pt x="720179" y="435865"/>
                  <a:pt x="706601" y="395134"/>
                </a:cubicBezTo>
                <a:lnTo>
                  <a:pt x="689975" y="345258"/>
                </a:lnTo>
                <a:cubicBezTo>
                  <a:pt x="687204" y="336945"/>
                  <a:pt x="683104" y="328963"/>
                  <a:pt x="681663" y="320320"/>
                </a:cubicBezTo>
                <a:cubicBezTo>
                  <a:pt x="670468" y="253152"/>
                  <a:pt x="678681" y="286438"/>
                  <a:pt x="656724" y="220567"/>
                </a:cubicBezTo>
                <a:cubicBezTo>
                  <a:pt x="653953" y="212254"/>
                  <a:pt x="653273" y="202920"/>
                  <a:pt x="648412" y="195629"/>
                </a:cubicBezTo>
                <a:cubicBezTo>
                  <a:pt x="642870" y="187316"/>
                  <a:pt x="635844" y="179821"/>
                  <a:pt x="631786" y="170691"/>
                </a:cubicBezTo>
                <a:cubicBezTo>
                  <a:pt x="624668" y="154677"/>
                  <a:pt x="627553" y="133206"/>
                  <a:pt x="615161" y="120814"/>
                </a:cubicBezTo>
                <a:lnTo>
                  <a:pt x="581910" y="87563"/>
                </a:lnTo>
                <a:cubicBezTo>
                  <a:pt x="576368" y="82021"/>
                  <a:pt x="569631" y="77459"/>
                  <a:pt x="565284" y="70938"/>
                </a:cubicBezTo>
                <a:cubicBezTo>
                  <a:pt x="559742" y="62625"/>
                  <a:pt x="556460" y="52241"/>
                  <a:pt x="548659" y="46000"/>
                </a:cubicBezTo>
                <a:cubicBezTo>
                  <a:pt x="541817" y="40526"/>
                  <a:pt x="532034" y="40458"/>
                  <a:pt x="523721" y="37687"/>
                </a:cubicBezTo>
                <a:cubicBezTo>
                  <a:pt x="518179" y="32145"/>
                  <a:pt x="513215" y="25958"/>
                  <a:pt x="507095" y="21062"/>
                </a:cubicBezTo>
                <a:cubicBezTo>
                  <a:pt x="460457" y="-16248"/>
                  <a:pt x="461886" y="5995"/>
                  <a:pt x="374092" y="12749"/>
                </a:cubicBezTo>
                <a:cubicBezTo>
                  <a:pt x="357466" y="18291"/>
                  <a:pt x="336607" y="16982"/>
                  <a:pt x="324215" y="29374"/>
                </a:cubicBezTo>
                <a:cubicBezTo>
                  <a:pt x="318673" y="34916"/>
                  <a:pt x="312292" y="39730"/>
                  <a:pt x="307590" y="46000"/>
                </a:cubicBezTo>
                <a:cubicBezTo>
                  <a:pt x="295601" y="61985"/>
                  <a:pt x="288468" y="81747"/>
                  <a:pt x="274339" y="95876"/>
                </a:cubicBezTo>
                <a:cubicBezTo>
                  <a:pt x="243583" y="126632"/>
                  <a:pt x="262063" y="105978"/>
                  <a:pt x="224463" y="162378"/>
                </a:cubicBezTo>
                <a:cubicBezTo>
                  <a:pt x="218921" y="170691"/>
                  <a:pt x="210996" y="177838"/>
                  <a:pt x="207837" y="187316"/>
                </a:cubicBezTo>
                <a:cubicBezTo>
                  <a:pt x="205066" y="195629"/>
                  <a:pt x="204032" y="204740"/>
                  <a:pt x="199524" y="212254"/>
                </a:cubicBezTo>
                <a:cubicBezTo>
                  <a:pt x="195492" y="218974"/>
                  <a:pt x="187795" y="222760"/>
                  <a:pt x="182899" y="228880"/>
                </a:cubicBezTo>
                <a:cubicBezTo>
                  <a:pt x="176658" y="236681"/>
                  <a:pt x="171815" y="245505"/>
                  <a:pt x="166273" y="253818"/>
                </a:cubicBezTo>
                <a:cubicBezTo>
                  <a:pt x="160731" y="270443"/>
                  <a:pt x="162040" y="291302"/>
                  <a:pt x="149648" y="303694"/>
                </a:cubicBezTo>
                <a:lnTo>
                  <a:pt x="116397" y="336945"/>
                </a:lnTo>
                <a:lnTo>
                  <a:pt x="91459" y="411760"/>
                </a:lnTo>
                <a:lnTo>
                  <a:pt x="83146" y="436698"/>
                </a:lnTo>
                <a:cubicBezTo>
                  <a:pt x="80375" y="445011"/>
                  <a:pt x="81029" y="455440"/>
                  <a:pt x="74833" y="461636"/>
                </a:cubicBezTo>
                <a:lnTo>
                  <a:pt x="58208" y="478262"/>
                </a:lnTo>
                <a:cubicBezTo>
                  <a:pt x="50162" y="502398"/>
                  <a:pt x="50848" y="507630"/>
                  <a:pt x="33270" y="528138"/>
                </a:cubicBezTo>
                <a:cubicBezTo>
                  <a:pt x="-1940" y="569217"/>
                  <a:pt x="19" y="544677"/>
                  <a:pt x="19" y="569702"/>
                </a:cubicBezTo>
              </a:path>
            </a:pathLst>
          </a:custGeom>
          <a:noFill/>
          <a:ln>
            <a:solidFill>
              <a:schemeClr val="accent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p:cNvSpPr/>
          <p:nvPr/>
        </p:nvSpPr>
        <p:spPr>
          <a:xfrm>
            <a:off x="8004727" y="2715932"/>
            <a:ext cx="449317" cy="369332"/>
          </a:xfrm>
          <a:prstGeom prst="rect">
            <a:avLst/>
          </a:prstGeom>
        </p:spPr>
        <p:txBody>
          <a:bodyPr wrap="square">
            <a:spAutoFit/>
          </a:bodyPr>
          <a:lstStyle/>
          <a:p>
            <a:r>
              <a:rPr lang="en-US" dirty="0"/>
              <a:t> </a:t>
            </a:r>
            <a:r>
              <a:rPr lang="en-US" dirty="0" err="1"/>
              <a:t>ε</a:t>
            </a:r>
            <a:endParaRPr lang="en-US" dirty="0"/>
          </a:p>
        </p:txBody>
      </p:sp>
    </p:spTree>
    <p:extLst>
      <p:ext uri="{BB962C8B-B14F-4D97-AF65-F5344CB8AC3E}">
        <p14:creationId xmlns:p14="http://schemas.microsoft.com/office/powerpoint/2010/main" val="3517466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NFA 			</a:t>
            </a:r>
            <a:r>
              <a:rPr lang="en-US" sz="2400" dirty="0">
                <a:solidFill>
                  <a:srgbClr val="C00000"/>
                </a:solidFill>
              </a:rPr>
              <a:t>∑ = {0,1} 	</a:t>
            </a:r>
            <a:r>
              <a:rPr lang="el-GR" sz="2400" dirty="0">
                <a:solidFill>
                  <a:srgbClr val="C00000"/>
                </a:solidFill>
              </a:rPr>
              <a:t> ε</a:t>
            </a:r>
            <a:r>
              <a:rPr lang="en-US" sz="2400" dirty="0">
                <a:solidFill>
                  <a:srgbClr val="C00000"/>
                </a:solidFill>
              </a:rPr>
              <a:t> ∉</a:t>
            </a:r>
            <a:r>
              <a:rPr lang="el-GR" sz="2400" dirty="0">
                <a:solidFill>
                  <a:srgbClr val="C00000"/>
                </a:solidFill>
              </a:rPr>
              <a:t> </a:t>
            </a:r>
            <a:r>
              <a:rPr lang="en-US" sz="2400" dirty="0">
                <a:solidFill>
                  <a:srgbClr val="C00000"/>
                </a:solidFill>
              </a:rPr>
              <a:t>∑ </a:t>
            </a:r>
            <a:r>
              <a:rPr lang="en-US" dirty="0"/>
              <a:t>	</a:t>
            </a:r>
            <a:r>
              <a:rPr lang="zh-CN" altLang="en-US" dirty="0"/>
              <a:t>       </a:t>
            </a:r>
            <a:endParaRPr lang="en-US" dirty="0"/>
          </a:p>
        </p:txBody>
      </p:sp>
      <p:pic>
        <p:nvPicPr>
          <p:cNvPr id="4" name="Content Placeholder 3" descr="NFAeps.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2360" t="8815" r="31763" b="8815"/>
          <a:stretch/>
        </p:blipFill>
        <p:spPr>
          <a:xfrm>
            <a:off x="653790" y="1143000"/>
            <a:ext cx="2613885" cy="2079085"/>
          </a:xfrm>
        </p:spPr>
      </p:pic>
      <p:pic>
        <p:nvPicPr>
          <p:cNvPr id="6" name="Picture 5" descr="NFAtoDFA.png"/>
          <p:cNvPicPr>
            <a:picLocks noChangeAspect="1"/>
          </p:cNvPicPr>
          <p:nvPr/>
        </p:nvPicPr>
        <p:blipFill rotWithShape="1">
          <a:blip r:embed="rId3">
            <a:extLst>
              <a:ext uri="{28A0092B-C50C-407E-A947-70E740481C1C}">
                <a14:useLocalDpi xmlns:a14="http://schemas.microsoft.com/office/drawing/2010/main" val="0"/>
              </a:ext>
            </a:extLst>
          </a:blip>
          <a:srcRect t="15860" r="9749"/>
          <a:stretch/>
        </p:blipFill>
        <p:spPr>
          <a:xfrm>
            <a:off x="5581223" y="1503755"/>
            <a:ext cx="3105577" cy="1621826"/>
          </a:xfrm>
          <a:prstGeom prst="rect">
            <a:avLst/>
          </a:prstGeom>
        </p:spPr>
      </p:pic>
      <p:sp>
        <p:nvSpPr>
          <p:cNvPr id="3" name="TextBox 2"/>
          <p:cNvSpPr txBox="1"/>
          <p:nvPr/>
        </p:nvSpPr>
        <p:spPr>
          <a:xfrm>
            <a:off x="781479" y="3748260"/>
            <a:ext cx="2358338" cy="646331"/>
          </a:xfrm>
          <a:prstGeom prst="rect">
            <a:avLst/>
          </a:prstGeom>
          <a:noFill/>
        </p:spPr>
        <p:txBody>
          <a:bodyPr wrap="none" rtlCol="0">
            <a:spAutoFit/>
          </a:bodyPr>
          <a:lstStyle/>
          <a:p>
            <a:r>
              <a:rPr lang="en-US" dirty="0"/>
              <a:t>L(M1) = </a:t>
            </a:r>
            <a:r>
              <a:rPr lang="en-US" dirty="0">
                <a:solidFill>
                  <a:srgbClr val="C00000"/>
                </a:solidFill>
                <a:sym typeface="Wingdings" pitchFamily="2" charset="2"/>
              </a:rPr>
              <a:t>L(0* U 1*)</a:t>
            </a:r>
          </a:p>
          <a:p>
            <a:r>
              <a:rPr lang="en-US" dirty="0">
                <a:sym typeface="Wingdings" pitchFamily="2" charset="2"/>
              </a:rPr>
              <a:t>           = </a:t>
            </a:r>
            <a:r>
              <a:rPr lang="en-US" dirty="0">
                <a:solidFill>
                  <a:srgbClr val="C00000"/>
                </a:solidFill>
                <a:sym typeface="Wingdings" pitchFamily="2" charset="2"/>
              </a:rPr>
              <a:t>L(</a:t>
            </a:r>
            <a:r>
              <a:rPr lang="el-GR" dirty="0">
                <a:solidFill>
                  <a:srgbClr val="C00000"/>
                </a:solidFill>
              </a:rPr>
              <a:t>ε</a:t>
            </a:r>
            <a:r>
              <a:rPr lang="en-US" dirty="0">
                <a:solidFill>
                  <a:srgbClr val="C00000"/>
                </a:solidFill>
              </a:rPr>
              <a:t>(o* U 1*))</a:t>
            </a:r>
            <a:endParaRPr lang="en-US" dirty="0"/>
          </a:p>
        </p:txBody>
      </p:sp>
      <p:sp>
        <p:nvSpPr>
          <p:cNvPr id="7" name="TextBox 6"/>
          <p:cNvSpPr txBox="1"/>
          <p:nvPr/>
        </p:nvSpPr>
        <p:spPr>
          <a:xfrm>
            <a:off x="5483203" y="3748260"/>
            <a:ext cx="2596095" cy="369332"/>
          </a:xfrm>
          <a:prstGeom prst="rect">
            <a:avLst/>
          </a:prstGeom>
          <a:noFill/>
        </p:spPr>
        <p:txBody>
          <a:bodyPr wrap="none" rtlCol="0">
            <a:spAutoFit/>
          </a:bodyPr>
          <a:lstStyle/>
          <a:p>
            <a:r>
              <a:rPr lang="en-US" dirty="0"/>
              <a:t>L(M2) = </a:t>
            </a:r>
            <a:r>
              <a:rPr lang="en-US" dirty="0">
                <a:solidFill>
                  <a:srgbClr val="C00000"/>
                </a:solidFill>
              </a:rPr>
              <a:t>L(∑*(00 U 11)) </a:t>
            </a:r>
          </a:p>
        </p:txBody>
      </p:sp>
      <p:sp>
        <p:nvSpPr>
          <p:cNvPr id="8" name="AutoShape 2" descr="\sum ">
            <a:extLst>
              <a:ext uri="{FF2B5EF4-FFF2-40B4-BE49-F238E27FC236}">
                <a16:creationId xmlns:a16="http://schemas.microsoft.com/office/drawing/2014/main" id="{4DF02899-5C36-594D-9E5C-A7350A27C214}"/>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5A98947D-DC23-C944-B420-567DE2690C87}"/>
              </a:ext>
            </a:extLst>
          </p:cNvPr>
          <p:cNvSpPr txBox="1"/>
          <p:nvPr/>
        </p:nvSpPr>
        <p:spPr>
          <a:xfrm>
            <a:off x="781479" y="3345024"/>
            <a:ext cx="1951175" cy="400110"/>
          </a:xfrm>
          <a:prstGeom prst="rect">
            <a:avLst/>
          </a:prstGeom>
          <a:noFill/>
        </p:spPr>
        <p:txBody>
          <a:bodyPr wrap="none" rtlCol="0">
            <a:spAutoFit/>
          </a:bodyPr>
          <a:lstStyle/>
          <a:p>
            <a:r>
              <a:rPr lang="en-US" sz="2000" dirty="0">
                <a:solidFill>
                  <a:srgbClr val="C00000"/>
                </a:solidFill>
              </a:rPr>
              <a:t>“All 0s or all 1s”</a:t>
            </a:r>
          </a:p>
        </p:txBody>
      </p:sp>
      <p:sp>
        <p:nvSpPr>
          <p:cNvPr id="9" name="TextBox 8">
            <a:extLst>
              <a:ext uri="{FF2B5EF4-FFF2-40B4-BE49-F238E27FC236}">
                <a16:creationId xmlns:a16="http://schemas.microsoft.com/office/drawing/2014/main" id="{3638B0B2-F94D-484A-AA6A-D3A9D2EC6200}"/>
              </a:ext>
            </a:extLst>
          </p:cNvPr>
          <p:cNvSpPr txBox="1"/>
          <p:nvPr/>
        </p:nvSpPr>
        <p:spPr>
          <a:xfrm>
            <a:off x="4918325" y="3345024"/>
            <a:ext cx="3612079" cy="400110"/>
          </a:xfrm>
          <a:prstGeom prst="rect">
            <a:avLst/>
          </a:prstGeom>
          <a:noFill/>
        </p:spPr>
        <p:txBody>
          <a:bodyPr wrap="none" rtlCol="0">
            <a:spAutoFit/>
          </a:bodyPr>
          <a:lstStyle/>
          <a:p>
            <a:r>
              <a:rPr lang="en-US" sz="2000" dirty="0">
                <a:solidFill>
                  <a:srgbClr val="C00000"/>
                </a:solidFill>
              </a:rPr>
              <a:t>“Ends with 00 or ends with 11”</a:t>
            </a:r>
          </a:p>
        </p:txBody>
      </p:sp>
    </p:spTree>
    <p:extLst>
      <p:ext uri="{BB962C8B-B14F-4D97-AF65-F5344CB8AC3E}">
        <p14:creationId xmlns:p14="http://schemas.microsoft.com/office/powerpoint/2010/main" val="31002068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a:t>
            </a:r>
          </a:p>
        </p:txBody>
      </p:sp>
      <p:sp>
        <p:nvSpPr>
          <p:cNvPr id="3" name="Content Placeholder 2"/>
          <p:cNvSpPr>
            <a:spLocks noGrp="1"/>
          </p:cNvSpPr>
          <p:nvPr>
            <p:ph idx="1"/>
          </p:nvPr>
        </p:nvSpPr>
        <p:spPr/>
        <p:txBody>
          <a:bodyPr/>
          <a:lstStyle/>
          <a:p>
            <a:pPr marL="0" indent="0">
              <a:buNone/>
            </a:pPr>
            <a:r>
              <a:rPr lang="en-US" dirty="0"/>
              <a:t>a*(ab)*</a:t>
            </a:r>
          </a:p>
        </p:txBody>
      </p:sp>
    </p:spTree>
    <p:extLst>
      <p:ext uri="{BB962C8B-B14F-4D97-AF65-F5344CB8AC3E}">
        <p14:creationId xmlns:p14="http://schemas.microsoft.com/office/powerpoint/2010/main" val="22163221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DFA </a:t>
            </a:r>
            <a:r>
              <a:rPr lang="en-US" dirty="0" err="1"/>
              <a:t>equiv</a:t>
            </a:r>
            <a:r>
              <a:rPr lang="en-US" dirty="0"/>
              <a:t> NFA </a:t>
            </a:r>
            <a:r>
              <a:rPr lang="en-US" dirty="0" err="1">
                <a:solidFill>
                  <a:schemeClr val="accent1"/>
                </a:solidFill>
              </a:rPr>
              <a:t>equiv</a:t>
            </a:r>
            <a:r>
              <a:rPr lang="en-US" dirty="0">
                <a:solidFill>
                  <a:schemeClr val="accent1"/>
                </a:solidFill>
              </a:rPr>
              <a:t> </a:t>
            </a:r>
            <a:r>
              <a:rPr lang="en-US" dirty="0" err="1">
                <a:solidFill>
                  <a:schemeClr val="accent1"/>
                </a:solidFill>
              </a:rPr>
              <a:t>RegExp</a:t>
            </a:r>
            <a:endParaRPr lang="en-US" dirty="0"/>
          </a:p>
        </p:txBody>
      </p:sp>
      <p:sp>
        <p:nvSpPr>
          <p:cNvPr id="3" name="Content Placeholder 2"/>
          <p:cNvSpPr>
            <a:spLocks noGrp="1"/>
          </p:cNvSpPr>
          <p:nvPr>
            <p:ph idx="1"/>
          </p:nvPr>
        </p:nvSpPr>
        <p:spPr/>
        <p:txBody>
          <a:bodyPr/>
          <a:lstStyle/>
          <a:p>
            <a:pPr marL="0" indent="0">
              <a:buNone/>
            </a:pPr>
            <a:r>
              <a:rPr lang="en-US" b="1" dirty="0"/>
              <a:t>Theorem: </a:t>
            </a:r>
            <a:r>
              <a:rPr lang="en-US" dirty="0"/>
              <a:t>For each language L, </a:t>
            </a:r>
          </a:p>
          <a:p>
            <a:pPr marL="0" indent="0" algn="ctr">
              <a:buNone/>
            </a:pPr>
            <a:endParaRPr lang="en-US" dirty="0"/>
          </a:p>
          <a:p>
            <a:pPr marL="0" indent="0" algn="ctr">
              <a:buNone/>
            </a:pPr>
            <a:r>
              <a:rPr lang="en-US" dirty="0"/>
              <a:t>L is recognized by some </a:t>
            </a:r>
            <a:r>
              <a:rPr lang="en-US" dirty="0">
                <a:solidFill>
                  <a:srgbClr val="009051"/>
                </a:solidFill>
              </a:rPr>
              <a:t>DFA</a:t>
            </a:r>
            <a:r>
              <a:rPr lang="en-US" dirty="0"/>
              <a:t> </a:t>
            </a:r>
          </a:p>
          <a:p>
            <a:pPr marL="0" indent="0" algn="ctr">
              <a:buNone/>
            </a:pPr>
            <a:r>
              <a:rPr lang="en-US" dirty="0" err="1">
                <a:highlight>
                  <a:srgbClr val="FFFF00"/>
                </a:highlight>
              </a:rPr>
              <a:t>iff</a:t>
            </a:r>
            <a:endParaRPr lang="en-US" dirty="0">
              <a:highlight>
                <a:srgbClr val="FFFF00"/>
              </a:highlight>
            </a:endParaRPr>
          </a:p>
          <a:p>
            <a:pPr marL="0" indent="0" algn="ctr">
              <a:buNone/>
            </a:pPr>
            <a:r>
              <a:rPr lang="en-US" dirty="0"/>
              <a:t>L is recognized by some </a:t>
            </a:r>
            <a:r>
              <a:rPr lang="en-US" dirty="0">
                <a:solidFill>
                  <a:srgbClr val="009193"/>
                </a:solidFill>
              </a:rPr>
              <a:t>NFA</a:t>
            </a:r>
          </a:p>
          <a:p>
            <a:pPr marL="0" indent="0" algn="ctr">
              <a:buNone/>
            </a:pPr>
            <a:r>
              <a:rPr lang="en-US" dirty="0" err="1">
                <a:solidFill>
                  <a:srgbClr val="F2AF0D"/>
                </a:solidFill>
              </a:rPr>
              <a:t>iff</a:t>
            </a:r>
            <a:endParaRPr lang="en-US" dirty="0">
              <a:solidFill>
                <a:srgbClr val="F2AF0D"/>
              </a:solidFill>
            </a:endParaRPr>
          </a:p>
          <a:p>
            <a:pPr marL="0" indent="0" algn="ctr">
              <a:buNone/>
            </a:pPr>
            <a:r>
              <a:rPr lang="en-US" dirty="0">
                <a:solidFill>
                  <a:srgbClr val="F2AF0D"/>
                </a:solidFill>
              </a:rPr>
              <a:t>L is described by some </a:t>
            </a:r>
            <a:r>
              <a:rPr lang="en-US" dirty="0">
                <a:solidFill>
                  <a:srgbClr val="945200"/>
                </a:solidFill>
              </a:rPr>
              <a:t>regular expression</a:t>
            </a:r>
          </a:p>
        </p:txBody>
      </p:sp>
    </p:spTree>
    <p:extLst>
      <p:ext uri="{BB962C8B-B14F-4D97-AF65-F5344CB8AC3E}">
        <p14:creationId xmlns:p14="http://schemas.microsoft.com/office/powerpoint/2010/main" val="12743063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dirty="0">
                <a:solidFill>
                  <a:srgbClr val="00B050"/>
                </a:solidFill>
              </a:rPr>
              <a:t>Key Notation and Definitions (036)</a:t>
            </a:r>
          </a:p>
        </p:txBody>
      </p:sp>
      <p:sp>
        <p:nvSpPr>
          <p:cNvPr id="4" name="Content Placeholder 3">
            <a:extLst>
              <a:ext uri="{FF2B5EF4-FFF2-40B4-BE49-F238E27FC236}">
                <a16:creationId xmlns:a16="http://schemas.microsoft.com/office/drawing/2014/main" id="{D4506937-93D0-4FBB-997E-427F4F5FCADF}"/>
              </a:ext>
            </a:extLst>
          </p:cNvPr>
          <p:cNvSpPr>
            <a:spLocks noGrp="1"/>
          </p:cNvSpPr>
          <p:nvPr>
            <p:ph idx="1"/>
          </p:nvPr>
        </p:nvSpPr>
        <p:spPr>
          <a:xfrm>
            <a:off x="457200" y="1200150"/>
            <a:ext cx="8229600" cy="3541363"/>
          </a:xfrm>
        </p:spPr>
        <p:txBody>
          <a:bodyPr/>
          <a:lstStyle/>
          <a:p>
            <a:endParaRPr lang="en-US" dirty="0">
              <a:solidFill>
                <a:srgbClr val="0432FF"/>
              </a:solidFill>
            </a:endParaRPr>
          </a:p>
          <a:p>
            <a:pPr marL="0" indent="0">
              <a:buNone/>
            </a:pPr>
            <a:endParaRPr lang="en-US" dirty="0"/>
          </a:p>
          <a:p>
            <a:endParaRPr lang="en-US" dirty="0"/>
          </a:p>
        </p:txBody>
      </p:sp>
      <p:sp>
        <p:nvSpPr>
          <p:cNvPr id="3" name="Rectangle 2">
            <a:extLst>
              <a:ext uri="{FF2B5EF4-FFF2-40B4-BE49-F238E27FC236}">
                <a16:creationId xmlns:a16="http://schemas.microsoft.com/office/drawing/2014/main" id="{BA6025E6-A71A-A242-AB92-E37C6A9EBBAA}"/>
              </a:ext>
            </a:extLst>
          </p:cNvPr>
          <p:cNvSpPr/>
          <p:nvPr/>
        </p:nvSpPr>
        <p:spPr>
          <a:xfrm>
            <a:off x="457200" y="1200150"/>
            <a:ext cx="4572000" cy="2031325"/>
          </a:xfrm>
          <a:prstGeom prst="rect">
            <a:avLst/>
          </a:prstGeom>
        </p:spPr>
        <p:txBody>
          <a:bodyPr>
            <a:spAutoFit/>
          </a:bodyPr>
          <a:lstStyle/>
          <a:p>
            <a:r>
              <a:rPr lang="en-US" b="1" dirty="0"/>
              <a:t>Theorem: </a:t>
            </a:r>
            <a:r>
              <a:rPr lang="en-US" dirty="0"/>
              <a:t>For each language L, </a:t>
            </a:r>
          </a:p>
          <a:p>
            <a:pPr algn="ctr"/>
            <a:endParaRPr lang="en-US" dirty="0"/>
          </a:p>
          <a:p>
            <a:pPr algn="ctr"/>
            <a:r>
              <a:rPr lang="en-US" dirty="0"/>
              <a:t>L is recognized by some </a:t>
            </a:r>
            <a:r>
              <a:rPr lang="en-US" dirty="0">
                <a:solidFill>
                  <a:srgbClr val="009051"/>
                </a:solidFill>
              </a:rPr>
              <a:t>DFA</a:t>
            </a:r>
            <a:r>
              <a:rPr lang="en-US" dirty="0"/>
              <a:t> </a:t>
            </a:r>
          </a:p>
          <a:p>
            <a:pPr algn="ctr"/>
            <a:r>
              <a:rPr lang="en-US" dirty="0" err="1">
                <a:highlight>
                  <a:srgbClr val="FFFF00"/>
                </a:highlight>
              </a:rPr>
              <a:t>iff</a:t>
            </a:r>
            <a:endParaRPr lang="en-US" dirty="0">
              <a:highlight>
                <a:srgbClr val="FFFF00"/>
              </a:highlight>
            </a:endParaRPr>
          </a:p>
          <a:p>
            <a:pPr algn="ctr"/>
            <a:r>
              <a:rPr lang="en-US" dirty="0"/>
              <a:t>L is recognized by some </a:t>
            </a:r>
            <a:r>
              <a:rPr lang="en-US" dirty="0">
                <a:solidFill>
                  <a:srgbClr val="009193"/>
                </a:solidFill>
              </a:rPr>
              <a:t>NFA</a:t>
            </a:r>
          </a:p>
          <a:p>
            <a:pPr algn="ctr"/>
            <a:r>
              <a:rPr lang="en-US" dirty="0" err="1">
                <a:solidFill>
                  <a:srgbClr val="F2AF0D"/>
                </a:solidFill>
              </a:rPr>
              <a:t>iff</a:t>
            </a:r>
            <a:endParaRPr lang="en-US" dirty="0">
              <a:solidFill>
                <a:srgbClr val="F2AF0D"/>
              </a:solidFill>
            </a:endParaRPr>
          </a:p>
          <a:p>
            <a:pPr algn="ctr"/>
            <a:r>
              <a:rPr lang="en-US" dirty="0">
                <a:solidFill>
                  <a:srgbClr val="F2AF0D"/>
                </a:solidFill>
              </a:rPr>
              <a:t>L is described by some </a:t>
            </a:r>
            <a:r>
              <a:rPr lang="en-US" dirty="0">
                <a:solidFill>
                  <a:srgbClr val="945200"/>
                </a:solidFill>
              </a:rPr>
              <a:t>regular expression</a:t>
            </a:r>
          </a:p>
        </p:txBody>
      </p:sp>
      <p:pic>
        <p:nvPicPr>
          <p:cNvPr id="5" name="Picture 4" descr="A picture containing text, map&#10;&#10;Description automatically generated">
            <a:extLst>
              <a:ext uri="{FF2B5EF4-FFF2-40B4-BE49-F238E27FC236}">
                <a16:creationId xmlns:a16="http://schemas.microsoft.com/office/drawing/2014/main" id="{AC8B998A-DB30-744D-B932-E192D80120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368" y="3231475"/>
            <a:ext cx="7183742" cy="1645799"/>
          </a:xfrm>
          <a:prstGeom prst="rect">
            <a:avLst/>
          </a:prstGeom>
        </p:spPr>
      </p:pic>
    </p:spTree>
    <p:extLst>
      <p:ext uri="{BB962C8B-B14F-4D97-AF65-F5344CB8AC3E}">
        <p14:creationId xmlns:p14="http://schemas.microsoft.com/office/powerpoint/2010/main" val="37452875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87C9328-1EE0-4AFA-A876-CA567C34D66B}"/>
              </a:ext>
            </a:extLst>
          </p:cNvPr>
          <p:cNvSpPr>
            <a:spLocks noGrp="1"/>
          </p:cNvSpPr>
          <p:nvPr>
            <p:ph type="title"/>
          </p:nvPr>
        </p:nvSpPr>
        <p:spPr>
          <a:xfrm>
            <a:off x="457200" y="400050"/>
            <a:ext cx="8229600" cy="742950"/>
          </a:xfrm>
        </p:spPr>
        <p:txBody>
          <a:bodyPr/>
          <a:lstStyle/>
          <a:p>
            <a:r>
              <a:rPr lang="en-US">
                <a:solidFill>
                  <a:srgbClr val="00B050"/>
                </a:solidFill>
              </a:rPr>
              <a:t>Converting NFA to DFA</a:t>
            </a:r>
          </a:p>
        </p:txBody>
      </p:sp>
      <p:pic>
        <p:nvPicPr>
          <p:cNvPr id="5" name="Picture 4">
            <a:extLst>
              <a:ext uri="{FF2B5EF4-FFF2-40B4-BE49-F238E27FC236}">
                <a16:creationId xmlns:a16="http://schemas.microsoft.com/office/drawing/2014/main" id="{079A4414-0D84-404C-A7F3-5BE36FF85519}"/>
              </a:ext>
            </a:extLst>
          </p:cNvPr>
          <p:cNvPicPr>
            <a:picLocks noChangeAspect="1"/>
          </p:cNvPicPr>
          <p:nvPr/>
        </p:nvPicPr>
        <p:blipFill>
          <a:blip r:embed="rId2"/>
          <a:stretch>
            <a:fillRect/>
          </a:stretch>
        </p:blipFill>
        <p:spPr>
          <a:xfrm>
            <a:off x="721895" y="1480248"/>
            <a:ext cx="7700209" cy="3657600"/>
          </a:xfrm>
          <a:prstGeom prst="rect">
            <a:avLst/>
          </a:prstGeom>
          <a:noFill/>
        </p:spPr>
      </p:pic>
      <p:sp>
        <p:nvSpPr>
          <p:cNvPr id="6" name="TextBox 5">
            <a:extLst>
              <a:ext uri="{FF2B5EF4-FFF2-40B4-BE49-F238E27FC236}">
                <a16:creationId xmlns:a16="http://schemas.microsoft.com/office/drawing/2014/main" id="{F909823C-3B5B-4073-8D46-D0A1A629E5C4}"/>
              </a:ext>
            </a:extLst>
          </p:cNvPr>
          <p:cNvSpPr txBox="1"/>
          <p:nvPr/>
        </p:nvSpPr>
        <p:spPr>
          <a:xfrm>
            <a:off x="457200" y="1048059"/>
            <a:ext cx="4863402" cy="369332"/>
          </a:xfrm>
          <a:prstGeom prst="rect">
            <a:avLst/>
          </a:prstGeom>
          <a:noFill/>
        </p:spPr>
        <p:txBody>
          <a:bodyPr wrap="square" rtlCol="0">
            <a:spAutoFit/>
          </a:bodyPr>
          <a:lstStyle/>
          <a:p>
            <a:r>
              <a:rPr lang="en-US">
                <a:solidFill>
                  <a:srgbClr val="00B050"/>
                </a:solidFill>
              </a:rPr>
              <a:t>Example 1</a:t>
            </a:r>
          </a:p>
        </p:txBody>
      </p:sp>
      <p:sp>
        <p:nvSpPr>
          <p:cNvPr id="7" name="TextBox 6">
            <a:extLst>
              <a:ext uri="{FF2B5EF4-FFF2-40B4-BE49-F238E27FC236}">
                <a16:creationId xmlns:a16="http://schemas.microsoft.com/office/drawing/2014/main" id="{60F0DCD0-6A02-407D-95EB-A4A8D7120CE4}"/>
              </a:ext>
            </a:extLst>
          </p:cNvPr>
          <p:cNvSpPr txBox="1"/>
          <p:nvPr/>
        </p:nvSpPr>
        <p:spPr>
          <a:xfrm>
            <a:off x="6692202" y="622998"/>
            <a:ext cx="2069961" cy="646331"/>
          </a:xfrm>
          <a:prstGeom prst="rect">
            <a:avLst/>
          </a:prstGeom>
          <a:noFill/>
        </p:spPr>
        <p:txBody>
          <a:bodyPr wrap="square" rtlCol="0">
            <a:spAutoFit/>
          </a:bodyPr>
          <a:lstStyle/>
          <a:p>
            <a:r>
              <a:rPr lang="en-US"/>
              <a:t>Ch. 1 Exercises pg. 86</a:t>
            </a:r>
          </a:p>
        </p:txBody>
      </p:sp>
    </p:spTree>
    <p:extLst>
      <p:ext uri="{BB962C8B-B14F-4D97-AF65-F5344CB8AC3E}">
        <p14:creationId xmlns:p14="http://schemas.microsoft.com/office/powerpoint/2010/main" val="15053872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B4B3E-C3B0-4FC6-9E55-6A5A523FB7A9}"/>
              </a:ext>
            </a:extLst>
          </p:cNvPr>
          <p:cNvSpPr>
            <a:spLocks noGrp="1"/>
          </p:cNvSpPr>
          <p:nvPr>
            <p:ph type="title"/>
          </p:nvPr>
        </p:nvSpPr>
        <p:spPr>
          <a:xfrm>
            <a:off x="457200" y="400050"/>
            <a:ext cx="6827855" cy="742950"/>
          </a:xfrm>
        </p:spPr>
        <p:txBody>
          <a:bodyPr>
            <a:normAutofit fontScale="90000"/>
          </a:bodyPr>
          <a:lstStyle/>
          <a:p>
            <a:r>
              <a:rPr lang="en-US">
                <a:solidFill>
                  <a:srgbClr val="00B050"/>
                </a:solidFill>
              </a:rPr>
              <a:t>Constructing an NFA and Converting to DFA</a:t>
            </a:r>
          </a:p>
        </p:txBody>
      </p:sp>
      <p:pic>
        <p:nvPicPr>
          <p:cNvPr id="5" name="Picture 4">
            <a:extLst>
              <a:ext uri="{FF2B5EF4-FFF2-40B4-BE49-F238E27FC236}">
                <a16:creationId xmlns:a16="http://schemas.microsoft.com/office/drawing/2014/main" id="{175D537E-0475-4A0A-BBE2-5AACC2E7C212}"/>
              </a:ext>
            </a:extLst>
          </p:cNvPr>
          <p:cNvPicPr>
            <a:picLocks noChangeAspect="1"/>
          </p:cNvPicPr>
          <p:nvPr/>
        </p:nvPicPr>
        <p:blipFill>
          <a:blip r:embed="rId2"/>
          <a:stretch>
            <a:fillRect/>
          </a:stretch>
        </p:blipFill>
        <p:spPr>
          <a:xfrm>
            <a:off x="147020" y="2284198"/>
            <a:ext cx="8849960" cy="1057423"/>
          </a:xfrm>
          <a:prstGeom prst="rect">
            <a:avLst/>
          </a:prstGeom>
        </p:spPr>
      </p:pic>
      <p:sp>
        <p:nvSpPr>
          <p:cNvPr id="6" name="TextBox 5">
            <a:extLst>
              <a:ext uri="{FF2B5EF4-FFF2-40B4-BE49-F238E27FC236}">
                <a16:creationId xmlns:a16="http://schemas.microsoft.com/office/drawing/2014/main" id="{F178C49C-D2FA-4181-BC40-E8742711F414}"/>
              </a:ext>
            </a:extLst>
          </p:cNvPr>
          <p:cNvSpPr txBox="1"/>
          <p:nvPr/>
        </p:nvSpPr>
        <p:spPr>
          <a:xfrm>
            <a:off x="457200" y="1336431"/>
            <a:ext cx="4506686" cy="369332"/>
          </a:xfrm>
          <a:prstGeom prst="rect">
            <a:avLst/>
          </a:prstGeom>
          <a:noFill/>
        </p:spPr>
        <p:txBody>
          <a:bodyPr wrap="square" rtlCol="0">
            <a:spAutoFit/>
          </a:bodyPr>
          <a:lstStyle/>
          <a:p>
            <a:r>
              <a:rPr lang="en-US">
                <a:solidFill>
                  <a:srgbClr val="00B050"/>
                </a:solidFill>
              </a:rPr>
              <a:t>Example 2</a:t>
            </a:r>
          </a:p>
        </p:txBody>
      </p:sp>
      <p:sp>
        <p:nvSpPr>
          <p:cNvPr id="7" name="TextBox 6">
            <a:extLst>
              <a:ext uri="{FF2B5EF4-FFF2-40B4-BE49-F238E27FC236}">
                <a16:creationId xmlns:a16="http://schemas.microsoft.com/office/drawing/2014/main" id="{54F756CC-3CA7-4B42-955A-5303F1331884}"/>
              </a:ext>
            </a:extLst>
          </p:cNvPr>
          <p:cNvSpPr txBox="1"/>
          <p:nvPr/>
        </p:nvSpPr>
        <p:spPr>
          <a:xfrm>
            <a:off x="6481187" y="3979147"/>
            <a:ext cx="2090057" cy="646331"/>
          </a:xfrm>
          <a:prstGeom prst="rect">
            <a:avLst/>
          </a:prstGeom>
          <a:noFill/>
        </p:spPr>
        <p:txBody>
          <a:bodyPr wrap="square" rtlCol="0">
            <a:spAutoFit/>
          </a:bodyPr>
          <a:lstStyle/>
          <a:p>
            <a:r>
              <a:rPr lang="en-US"/>
              <a:t>Ch. 1 Exercises pg. 86</a:t>
            </a:r>
          </a:p>
        </p:txBody>
      </p:sp>
    </p:spTree>
    <p:extLst>
      <p:ext uri="{BB962C8B-B14F-4D97-AF65-F5344CB8AC3E}">
        <p14:creationId xmlns:p14="http://schemas.microsoft.com/office/powerpoint/2010/main" val="12410615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2C09688-3621-4BB9-A1BF-FC5246FF5F72}"/>
              </a:ext>
            </a:extLst>
          </p:cNvPr>
          <p:cNvSpPr>
            <a:spLocks noGrp="1"/>
          </p:cNvSpPr>
          <p:nvPr>
            <p:ph type="title"/>
          </p:nvPr>
        </p:nvSpPr>
        <p:spPr>
          <a:xfrm>
            <a:off x="457200" y="400050"/>
            <a:ext cx="8229600" cy="742950"/>
          </a:xfrm>
        </p:spPr>
        <p:txBody>
          <a:bodyPr/>
          <a:lstStyle/>
          <a:p>
            <a:r>
              <a:rPr lang="en-US">
                <a:solidFill>
                  <a:srgbClr val="00B050"/>
                </a:solidFill>
              </a:rPr>
              <a:t>Converting </a:t>
            </a:r>
            <a:r>
              <a:rPr lang="en-US" err="1">
                <a:solidFill>
                  <a:srgbClr val="00B050"/>
                </a:solidFill>
              </a:rPr>
              <a:t>RegExp</a:t>
            </a:r>
            <a:r>
              <a:rPr lang="en-US">
                <a:solidFill>
                  <a:srgbClr val="00B050"/>
                </a:solidFill>
              </a:rPr>
              <a:t> to NFA</a:t>
            </a:r>
          </a:p>
        </p:txBody>
      </p:sp>
      <p:pic>
        <p:nvPicPr>
          <p:cNvPr id="5" name="Picture 4">
            <a:extLst>
              <a:ext uri="{FF2B5EF4-FFF2-40B4-BE49-F238E27FC236}">
                <a16:creationId xmlns:a16="http://schemas.microsoft.com/office/drawing/2014/main" id="{70FE3552-5824-4545-B617-4B1E04AAE5B3}"/>
              </a:ext>
            </a:extLst>
          </p:cNvPr>
          <p:cNvPicPr>
            <a:picLocks noChangeAspect="1"/>
          </p:cNvPicPr>
          <p:nvPr/>
        </p:nvPicPr>
        <p:blipFill>
          <a:blip r:embed="rId2"/>
          <a:stretch>
            <a:fillRect/>
          </a:stretch>
        </p:blipFill>
        <p:spPr>
          <a:xfrm>
            <a:off x="457200" y="1707642"/>
            <a:ext cx="8229600" cy="1728216"/>
          </a:xfrm>
          <a:prstGeom prst="rect">
            <a:avLst/>
          </a:prstGeom>
          <a:noFill/>
        </p:spPr>
      </p:pic>
      <p:sp>
        <p:nvSpPr>
          <p:cNvPr id="6" name="TextBox 5">
            <a:extLst>
              <a:ext uri="{FF2B5EF4-FFF2-40B4-BE49-F238E27FC236}">
                <a16:creationId xmlns:a16="http://schemas.microsoft.com/office/drawing/2014/main" id="{CC8B8E2F-BCCD-4015-BFB9-3382885C4D9D}"/>
              </a:ext>
            </a:extLst>
          </p:cNvPr>
          <p:cNvSpPr txBox="1"/>
          <p:nvPr/>
        </p:nvSpPr>
        <p:spPr>
          <a:xfrm>
            <a:off x="457199" y="1013284"/>
            <a:ext cx="4612511" cy="369332"/>
          </a:xfrm>
          <a:prstGeom prst="rect">
            <a:avLst/>
          </a:prstGeom>
          <a:noFill/>
        </p:spPr>
        <p:txBody>
          <a:bodyPr wrap="square" rtlCol="0">
            <a:spAutoFit/>
          </a:bodyPr>
          <a:lstStyle/>
          <a:p>
            <a:r>
              <a:rPr lang="en-US">
                <a:solidFill>
                  <a:srgbClr val="00B050"/>
                </a:solidFill>
              </a:rPr>
              <a:t>Example 3</a:t>
            </a:r>
          </a:p>
        </p:txBody>
      </p:sp>
      <p:sp>
        <p:nvSpPr>
          <p:cNvPr id="7" name="TextBox 6">
            <a:extLst>
              <a:ext uri="{FF2B5EF4-FFF2-40B4-BE49-F238E27FC236}">
                <a16:creationId xmlns:a16="http://schemas.microsoft.com/office/drawing/2014/main" id="{D58C62C4-AF4A-4259-818C-AF58C03D4F6A}"/>
              </a:ext>
            </a:extLst>
          </p:cNvPr>
          <p:cNvSpPr txBox="1"/>
          <p:nvPr/>
        </p:nvSpPr>
        <p:spPr>
          <a:xfrm>
            <a:off x="6802734" y="969788"/>
            <a:ext cx="2069961" cy="646331"/>
          </a:xfrm>
          <a:prstGeom prst="rect">
            <a:avLst/>
          </a:prstGeom>
          <a:noFill/>
        </p:spPr>
        <p:txBody>
          <a:bodyPr wrap="square" rtlCol="0">
            <a:spAutoFit/>
          </a:bodyPr>
          <a:lstStyle/>
          <a:p>
            <a:r>
              <a:rPr lang="en-US"/>
              <a:t>Ch. 1 Exercises pg. 86</a:t>
            </a:r>
          </a:p>
        </p:txBody>
      </p:sp>
      <p:sp>
        <p:nvSpPr>
          <p:cNvPr id="9" name="TextBox 8">
            <a:extLst>
              <a:ext uri="{FF2B5EF4-FFF2-40B4-BE49-F238E27FC236}">
                <a16:creationId xmlns:a16="http://schemas.microsoft.com/office/drawing/2014/main" id="{8CCFD9E7-4161-4E1B-ACBA-2B0E48CC9097}"/>
              </a:ext>
            </a:extLst>
          </p:cNvPr>
          <p:cNvSpPr txBox="1"/>
          <p:nvPr/>
        </p:nvSpPr>
        <p:spPr>
          <a:xfrm>
            <a:off x="457200" y="3467259"/>
            <a:ext cx="4903596" cy="369332"/>
          </a:xfrm>
          <a:prstGeom prst="rect">
            <a:avLst/>
          </a:prstGeom>
          <a:noFill/>
        </p:spPr>
        <p:txBody>
          <a:bodyPr wrap="square" rtlCol="0">
            <a:spAutoFit/>
          </a:bodyPr>
          <a:lstStyle/>
          <a:p>
            <a:r>
              <a:rPr lang="en-US"/>
              <a:t>See Lemma 1.55 on pg. 67</a:t>
            </a:r>
          </a:p>
        </p:txBody>
      </p:sp>
    </p:spTree>
    <p:extLst>
      <p:ext uri="{BB962C8B-B14F-4D97-AF65-F5344CB8AC3E}">
        <p14:creationId xmlns:p14="http://schemas.microsoft.com/office/powerpoint/2010/main" val="10104815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40544-34EE-4AE5-8F9B-2898D812386A}"/>
              </a:ext>
            </a:extLst>
          </p:cNvPr>
          <p:cNvSpPr>
            <a:spLocks noGrp="1"/>
          </p:cNvSpPr>
          <p:nvPr>
            <p:ph type="title"/>
          </p:nvPr>
        </p:nvSpPr>
        <p:spPr/>
        <p:txBody>
          <a:bodyPr/>
          <a:lstStyle/>
          <a:p>
            <a:r>
              <a:rPr lang="en-US">
                <a:solidFill>
                  <a:srgbClr val="00B050"/>
                </a:solidFill>
                <a:cs typeface="Arial"/>
              </a:rPr>
              <a:t>Wednesday FAQ (033-036)</a:t>
            </a:r>
            <a:endParaRPr lang="en-US">
              <a:solidFill>
                <a:srgbClr val="00B050"/>
              </a:solidFill>
            </a:endParaRPr>
          </a:p>
        </p:txBody>
      </p:sp>
      <p:sp>
        <p:nvSpPr>
          <p:cNvPr id="3" name="Content Placeholder 2">
            <a:extLst>
              <a:ext uri="{FF2B5EF4-FFF2-40B4-BE49-F238E27FC236}">
                <a16:creationId xmlns:a16="http://schemas.microsoft.com/office/drawing/2014/main" id="{9F1AC649-3F21-4A27-9E39-090C3D1C98CF}"/>
              </a:ext>
            </a:extLst>
          </p:cNvPr>
          <p:cNvSpPr>
            <a:spLocks noGrp="1"/>
          </p:cNvSpPr>
          <p:nvPr>
            <p:ph idx="1"/>
          </p:nvPr>
        </p:nvSpPr>
        <p:spPr/>
        <p:txBody>
          <a:bodyPr vert="horz" lIns="91440" tIns="45720" rIns="91440" bIns="45720" rtlCol="0" anchor="t">
            <a:normAutofit/>
          </a:bodyPr>
          <a:lstStyle/>
          <a:p>
            <a:r>
              <a:rPr lang="en-US" sz="2000" b="1" dirty="0">
                <a:cs typeface="Arial"/>
              </a:rPr>
              <a:t>Q:</a:t>
            </a:r>
            <a:r>
              <a:rPr lang="en-US" sz="2000" dirty="0">
                <a:cs typeface="Arial"/>
              </a:rPr>
              <a:t> "What are the main differences between DFA and NFA?"</a:t>
            </a:r>
            <a:endParaRPr lang="en-US" dirty="0">
              <a:cs typeface="Arial"/>
            </a:endParaRPr>
          </a:p>
          <a:p>
            <a:r>
              <a:rPr lang="en-US" sz="2000" b="1" dirty="0">
                <a:cs typeface="Arial"/>
              </a:rPr>
              <a:t>A:</a:t>
            </a:r>
            <a:r>
              <a:rPr lang="en-US" sz="2000" dirty="0">
                <a:cs typeface="Arial"/>
              </a:rPr>
              <a:t> In a DFA, we are required to have exactly 1 transition from each state for each symbol in the alphabet. In an NFA, we don't have to follow this rule. We can also read the empty string in a transition in an NFA, and we can't do that in a DFA. Both DFAs and NFAs have their formal definitions represented as a 5-tuple. In a DFA, the output of the transition function is a state, and in an NFA, the output of the transition function is a set of states.</a:t>
            </a:r>
          </a:p>
          <a:p>
            <a:endParaRPr lang="en-US" sz="2000">
              <a:cs typeface="Arial"/>
            </a:endParaRPr>
          </a:p>
          <a:p>
            <a:endParaRPr lang="en-US" sz="2000">
              <a:cs typeface="Arial"/>
            </a:endParaRPr>
          </a:p>
        </p:txBody>
      </p:sp>
    </p:spTree>
    <p:extLst>
      <p:ext uri="{BB962C8B-B14F-4D97-AF65-F5344CB8AC3E}">
        <p14:creationId xmlns:p14="http://schemas.microsoft.com/office/powerpoint/2010/main" val="14033410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40544-34EE-4AE5-8F9B-2898D812386A}"/>
              </a:ext>
            </a:extLst>
          </p:cNvPr>
          <p:cNvSpPr>
            <a:spLocks noGrp="1"/>
          </p:cNvSpPr>
          <p:nvPr>
            <p:ph type="title"/>
          </p:nvPr>
        </p:nvSpPr>
        <p:spPr/>
        <p:txBody>
          <a:bodyPr/>
          <a:lstStyle/>
          <a:p>
            <a:r>
              <a:rPr lang="en-US" dirty="0">
                <a:solidFill>
                  <a:srgbClr val="00B050"/>
                </a:solidFill>
                <a:cs typeface="Arial"/>
              </a:rPr>
              <a:t>Wednesday FAQ (033-036) cont.</a:t>
            </a:r>
            <a:endParaRPr lang="en-US" dirty="0">
              <a:solidFill>
                <a:srgbClr val="00B050"/>
              </a:solidFill>
            </a:endParaRPr>
          </a:p>
        </p:txBody>
      </p:sp>
      <p:sp>
        <p:nvSpPr>
          <p:cNvPr id="3" name="Content Placeholder 2">
            <a:extLst>
              <a:ext uri="{FF2B5EF4-FFF2-40B4-BE49-F238E27FC236}">
                <a16:creationId xmlns:a16="http://schemas.microsoft.com/office/drawing/2014/main" id="{9F1AC649-3F21-4A27-9E39-090C3D1C98CF}"/>
              </a:ext>
            </a:extLst>
          </p:cNvPr>
          <p:cNvSpPr>
            <a:spLocks noGrp="1"/>
          </p:cNvSpPr>
          <p:nvPr>
            <p:ph idx="1"/>
          </p:nvPr>
        </p:nvSpPr>
        <p:spPr/>
        <p:txBody>
          <a:bodyPr vert="horz" lIns="91440" tIns="45720" rIns="91440" bIns="45720" rtlCol="0" anchor="t">
            <a:normAutofit/>
          </a:bodyPr>
          <a:lstStyle/>
          <a:p>
            <a:pPr>
              <a:buFont typeface="Arial"/>
            </a:pPr>
            <a:r>
              <a:rPr lang="en-US" sz="2000" b="1" dirty="0">
                <a:cs typeface="Arial"/>
              </a:rPr>
              <a:t>Q: </a:t>
            </a:r>
            <a:r>
              <a:rPr lang="en-US" sz="2000" dirty="0">
                <a:cs typeface="Arial"/>
              </a:rPr>
              <a:t>"Why do we include the </a:t>
            </a:r>
            <a:r>
              <a:rPr lang="en-US" sz="2000" dirty="0">
                <a:ea typeface="+mn-lt"/>
                <a:cs typeface="+mn-lt"/>
              </a:rPr>
              <a:t>ε arrows in building NFAs from regular expressions? The resulting NFAs are much more complicated than they need to be, aren't they?"</a:t>
            </a:r>
            <a:endParaRPr lang="en-US" dirty="0"/>
          </a:p>
          <a:p>
            <a:pPr>
              <a:buFont typeface="Arial"/>
            </a:pPr>
            <a:r>
              <a:rPr lang="en-US" sz="2000" b="1" dirty="0">
                <a:cs typeface="Arial"/>
              </a:rPr>
              <a:t>A:</a:t>
            </a:r>
            <a:r>
              <a:rPr lang="en-US" sz="2000" dirty="0">
                <a:cs typeface="Arial"/>
              </a:rPr>
              <a:t> The constructions in the inductive algorithm work in general and don't include the optimizations that sometime lead to more compact NFAs.</a:t>
            </a:r>
          </a:p>
          <a:p>
            <a:endParaRPr lang="en-US" sz="2000" dirty="0">
              <a:cs typeface="Arial"/>
            </a:endParaRPr>
          </a:p>
          <a:p>
            <a:endParaRPr lang="en-US" sz="2000" dirty="0">
              <a:cs typeface="Arial"/>
            </a:endParaRPr>
          </a:p>
        </p:txBody>
      </p:sp>
    </p:spTree>
    <p:extLst>
      <p:ext uri="{BB962C8B-B14F-4D97-AF65-F5344CB8AC3E}">
        <p14:creationId xmlns:p14="http://schemas.microsoft.com/office/powerpoint/2010/main" val="41254335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gradFill>
          <a:gsLst>
            <a:gs pos="38000">
              <a:schemeClr val="bg1"/>
            </a:gs>
            <a:gs pos="100000">
              <a:srgbClr val="BDDE8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ECFC4-CCF1-4216-B1A9-9D5896704E35}"/>
              </a:ext>
            </a:extLst>
          </p:cNvPr>
          <p:cNvSpPr>
            <a:spLocks noGrp="1"/>
          </p:cNvSpPr>
          <p:nvPr>
            <p:ph type="title"/>
          </p:nvPr>
        </p:nvSpPr>
        <p:spPr/>
        <p:txBody>
          <a:bodyPr/>
          <a:lstStyle/>
          <a:p>
            <a:r>
              <a:rPr lang="en-US" dirty="0">
                <a:cs typeface="Arial"/>
              </a:rPr>
              <a:t>Friday</a:t>
            </a:r>
            <a:endParaRPr lang="en-US" dirty="0"/>
          </a:p>
        </p:txBody>
      </p:sp>
      <p:sp>
        <p:nvSpPr>
          <p:cNvPr id="3" name="Content Placeholder 2">
            <a:extLst>
              <a:ext uri="{FF2B5EF4-FFF2-40B4-BE49-F238E27FC236}">
                <a16:creationId xmlns:a16="http://schemas.microsoft.com/office/drawing/2014/main" id="{B71EDDF0-466A-4A93-8501-56F95BD8D4B5}"/>
              </a:ext>
            </a:extLst>
          </p:cNvPr>
          <p:cNvSpPr>
            <a:spLocks noGrp="1"/>
          </p:cNvSpPr>
          <p:nvPr>
            <p:ph idx="1"/>
          </p:nvPr>
        </p:nvSpPr>
        <p:spPr/>
        <p:txBody>
          <a:bodyPr vert="horz" lIns="91440" tIns="45720" rIns="91440" bIns="45720" rtlCol="0" anchor="t">
            <a:normAutofit lnSpcReduction="10000"/>
          </a:bodyPr>
          <a:lstStyle/>
          <a:p>
            <a:r>
              <a:rPr lang="en-US" dirty="0"/>
              <a:t>Videos 0</a:t>
            </a:r>
            <a:r>
              <a:rPr lang="en-US" dirty="0">
                <a:ea typeface="华文新魏"/>
              </a:rPr>
              <a:t>37</a:t>
            </a:r>
            <a:r>
              <a:rPr lang="en-US" altLang="zh-CN" dirty="0">
                <a:ea typeface="华文新魏"/>
              </a:rPr>
              <a:t>-039</a:t>
            </a:r>
          </a:p>
          <a:p>
            <a:endParaRPr lang="en-US" altLang="zh-CN" dirty="0">
              <a:ea typeface="华文新魏"/>
              <a:cs typeface="Arial"/>
            </a:endParaRPr>
          </a:p>
          <a:p>
            <a:r>
              <a:rPr lang="en-US" altLang="zh-CN" dirty="0">
                <a:ea typeface="华文新魏"/>
                <a:cs typeface="Arial"/>
              </a:rPr>
              <a:t>Today’s learning goals</a:t>
            </a:r>
          </a:p>
          <a:p>
            <a:pPr lvl="1"/>
            <a:r>
              <a:rPr lang="en-US" dirty="0"/>
              <a:t>Explain the limits of the class of regular languages</a:t>
            </a:r>
            <a:endParaRPr lang="en-US">
              <a:cs typeface="Arial"/>
            </a:endParaRPr>
          </a:p>
          <a:p>
            <a:pPr lvl="1"/>
            <a:r>
              <a:rPr lang="en-US" dirty="0"/>
              <a:t>Identify some nonregular sets</a:t>
            </a:r>
            <a:endParaRPr lang="en-US">
              <a:cs typeface="Arial"/>
            </a:endParaRPr>
          </a:p>
          <a:p>
            <a:pPr lvl="1"/>
            <a:r>
              <a:rPr lang="en-US" dirty="0"/>
              <a:t>Justify why the Pumping Lemma is true</a:t>
            </a:r>
            <a:endParaRPr lang="en-US" dirty="0">
              <a:cs typeface="Arial"/>
            </a:endParaRPr>
          </a:p>
          <a:p>
            <a:endParaRPr lang="en-US" altLang="zh-CN" dirty="0">
              <a:ea typeface="华文新魏"/>
              <a:cs typeface="Arial"/>
            </a:endParaRPr>
          </a:p>
          <a:p>
            <a:r>
              <a:rPr lang="en-US" altLang="zh-CN" dirty="0">
                <a:ea typeface="华文新魏"/>
                <a:cs typeface="Arial"/>
              </a:rPr>
              <a:t>Today’s textbook sections</a:t>
            </a:r>
            <a:endParaRPr lang="en-US" dirty="0">
              <a:cs typeface="Arial"/>
            </a:endParaRPr>
          </a:p>
          <a:p>
            <a:pPr lvl="1"/>
            <a:r>
              <a:rPr lang="en-US" dirty="0" err="1"/>
              <a:t>Sipser</a:t>
            </a:r>
            <a:r>
              <a:rPr lang="en-US" dirty="0"/>
              <a:t> </a:t>
            </a:r>
            <a:r>
              <a:rPr lang="en-US" altLang="zh-CN" dirty="0">
                <a:ea typeface="华文新魏"/>
              </a:rPr>
              <a:t>1.4 Introduction (page 77)</a:t>
            </a:r>
            <a:endParaRPr lang="en-US" altLang="zh-CN">
              <a:ea typeface="华文新魏"/>
              <a:cs typeface="Arial"/>
            </a:endParaRPr>
          </a:p>
          <a:p>
            <a:endParaRPr lang="en-US" dirty="0"/>
          </a:p>
        </p:txBody>
      </p:sp>
    </p:spTree>
    <p:extLst>
      <p:ext uri="{BB962C8B-B14F-4D97-AF65-F5344CB8AC3E}">
        <p14:creationId xmlns:p14="http://schemas.microsoft.com/office/powerpoint/2010/main" val="21599109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Autofit/>
          </a:bodyPr>
          <a:lstStyle/>
          <a:p>
            <a:r>
              <a:rPr lang="en-US" sz="2900" dirty="0">
                <a:hlinkClick r:id="rId2"/>
              </a:rPr>
              <a:t>037.CSE105.NonregularSetsIntroduction.mp4</a:t>
            </a:r>
            <a:endParaRPr lang="en-US" sz="2900" dirty="0"/>
          </a:p>
        </p:txBody>
      </p:sp>
      <p:sp>
        <p:nvSpPr>
          <p:cNvPr id="3" name="TextBox 2">
            <a:extLst>
              <a:ext uri="{FF2B5EF4-FFF2-40B4-BE49-F238E27FC236}">
                <a16:creationId xmlns:a16="http://schemas.microsoft.com/office/drawing/2014/main" id="{A79AB9C5-CD61-6A4B-8916-C48571C8B2A9}"/>
              </a:ext>
            </a:extLst>
          </p:cNvPr>
          <p:cNvSpPr txBox="1"/>
          <p:nvPr/>
        </p:nvSpPr>
        <p:spPr>
          <a:xfrm>
            <a:off x="457200" y="1257932"/>
            <a:ext cx="8449056" cy="1292662"/>
          </a:xfrm>
          <a:prstGeom prst="rect">
            <a:avLst/>
          </a:prstGeom>
          <a:noFill/>
        </p:spPr>
        <p:txBody>
          <a:bodyPr wrap="square" rtlCol="0">
            <a:spAutoFit/>
          </a:bodyPr>
          <a:lstStyle/>
          <a:p>
            <a:r>
              <a:rPr lang="en-US" i="1" dirty="0"/>
              <a:t>Remember:</a:t>
            </a:r>
          </a:p>
          <a:p>
            <a:endParaRPr lang="en-US" i="1" dirty="0"/>
          </a:p>
          <a:p>
            <a:r>
              <a:rPr lang="en-US" sz="2400" dirty="0"/>
              <a:t>Language = a set of strings over some alphabet</a:t>
            </a:r>
          </a:p>
          <a:p>
            <a:endParaRPr lang="en-US" i="1" dirty="0"/>
          </a:p>
        </p:txBody>
      </p:sp>
    </p:spTree>
    <p:extLst>
      <p:ext uri="{BB962C8B-B14F-4D97-AF65-F5344CB8AC3E}">
        <p14:creationId xmlns:p14="http://schemas.microsoft.com/office/powerpoint/2010/main" val="3234657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dirty="0">
                <a:solidFill>
                  <a:srgbClr val="00B050"/>
                </a:solidFill>
              </a:rPr>
              <a:t>Key Notation and Definitions (028)</a:t>
            </a:r>
          </a:p>
        </p:txBody>
      </p:sp>
      <p:sp>
        <p:nvSpPr>
          <p:cNvPr id="4" name="Content Placeholder 3">
            <a:extLst>
              <a:ext uri="{FF2B5EF4-FFF2-40B4-BE49-F238E27FC236}">
                <a16:creationId xmlns:a16="http://schemas.microsoft.com/office/drawing/2014/main" id="{D4506937-93D0-4FBB-997E-427F4F5FCADF}"/>
              </a:ext>
            </a:extLst>
          </p:cNvPr>
          <p:cNvSpPr>
            <a:spLocks noGrp="1"/>
          </p:cNvSpPr>
          <p:nvPr>
            <p:ph idx="1"/>
          </p:nvPr>
        </p:nvSpPr>
        <p:spPr>
          <a:xfrm>
            <a:off x="457200" y="1200150"/>
            <a:ext cx="8229600" cy="3541363"/>
          </a:xfrm>
        </p:spPr>
        <p:txBody>
          <a:bodyPr vert="horz" lIns="91440" tIns="45720" rIns="91440" bIns="45720" rtlCol="0" anchor="t">
            <a:normAutofit/>
          </a:bodyPr>
          <a:lstStyle/>
          <a:p>
            <a:r>
              <a:rPr lang="en-US"/>
              <a:t>Concatenating the </a:t>
            </a:r>
            <a:r>
              <a:rPr lang="en-US" dirty="0"/>
              <a:t>empty string with any</a:t>
            </a:r>
            <a:r>
              <a:rPr lang="en-US"/>
              <a:t> </a:t>
            </a:r>
            <a:r>
              <a:rPr lang="en-US" dirty="0"/>
              <a:t>set </a:t>
            </a:r>
            <a:r>
              <a:rPr lang="en-US"/>
              <a:t>results </a:t>
            </a:r>
            <a:r>
              <a:rPr lang="en-US" dirty="0"/>
              <a:t>in the same set.</a:t>
            </a:r>
            <a:endParaRPr lang="en-US">
              <a:cs typeface="Arial"/>
            </a:endParaRPr>
          </a:p>
          <a:p>
            <a:r>
              <a:rPr lang="el-GR" dirty="0"/>
              <a:t>ε</a:t>
            </a:r>
            <a:r>
              <a:rPr lang="en-US" dirty="0"/>
              <a:t> is a label on the arrow, but it’s not in the alphabet</a:t>
            </a:r>
            <a:r>
              <a:rPr lang="en-US"/>
              <a:t>.</a:t>
            </a:r>
            <a:endParaRPr lang="en-US" dirty="0"/>
          </a:p>
          <a:p>
            <a:r>
              <a:rPr lang="en-US" dirty="0"/>
              <a:t>As soon as the NFA has at least one computation that </a:t>
            </a:r>
            <a:r>
              <a:rPr lang="en-US"/>
              <a:t>has </a:t>
            </a:r>
            <a:r>
              <a:rPr lang="en-US" dirty="0"/>
              <a:t>processed the whole input string and ends in an accept state, the NFA accepts the string.</a:t>
            </a:r>
          </a:p>
          <a:p>
            <a:pPr marL="0" indent="0">
              <a:buNone/>
            </a:pPr>
            <a:endParaRPr lang="en-US" dirty="0"/>
          </a:p>
          <a:p>
            <a:endParaRPr lang="en-US" dirty="0"/>
          </a:p>
        </p:txBody>
      </p:sp>
    </p:spTree>
    <p:extLst>
      <p:ext uri="{BB962C8B-B14F-4D97-AF65-F5344CB8AC3E}">
        <p14:creationId xmlns:p14="http://schemas.microsoft.com/office/powerpoint/2010/main" val="11054998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sets</a:t>
            </a:r>
          </a:p>
        </p:txBody>
      </p:sp>
      <p:sp>
        <p:nvSpPr>
          <p:cNvPr id="3" name="Content Placeholder 2"/>
          <p:cNvSpPr>
            <a:spLocks noGrp="1"/>
          </p:cNvSpPr>
          <p:nvPr>
            <p:ph idx="1"/>
          </p:nvPr>
        </p:nvSpPr>
        <p:spPr/>
        <p:txBody>
          <a:bodyPr/>
          <a:lstStyle/>
          <a:p>
            <a:pPr marL="0" indent="0">
              <a:buNone/>
            </a:pPr>
            <a:r>
              <a:rPr lang="en-US" b="1" dirty="0"/>
              <a:t>Theorem: </a:t>
            </a:r>
            <a:r>
              <a:rPr lang="en-US" dirty="0"/>
              <a:t>For each language L, </a:t>
            </a:r>
          </a:p>
          <a:p>
            <a:pPr marL="0" indent="0" algn="ctr">
              <a:buNone/>
            </a:pPr>
            <a:r>
              <a:rPr lang="en-US" dirty="0"/>
              <a:t>L is recognized by some DFA </a:t>
            </a:r>
          </a:p>
          <a:p>
            <a:pPr marL="0" indent="0" algn="ctr">
              <a:buNone/>
            </a:pPr>
            <a:r>
              <a:rPr lang="en-US" dirty="0" err="1"/>
              <a:t>iff</a:t>
            </a:r>
            <a:endParaRPr lang="en-US" dirty="0"/>
          </a:p>
          <a:p>
            <a:pPr marL="0" indent="0" algn="ctr">
              <a:buNone/>
            </a:pPr>
            <a:r>
              <a:rPr lang="en-US" dirty="0"/>
              <a:t>L is recognized by some NFA</a:t>
            </a:r>
          </a:p>
          <a:p>
            <a:pPr marL="0" indent="0" algn="ctr">
              <a:buNone/>
            </a:pPr>
            <a:r>
              <a:rPr lang="en-US" dirty="0" err="1"/>
              <a:t>iff</a:t>
            </a:r>
            <a:endParaRPr lang="en-US" dirty="0"/>
          </a:p>
          <a:p>
            <a:pPr marL="0" indent="0" algn="ctr">
              <a:buNone/>
            </a:pPr>
            <a:r>
              <a:rPr lang="en-US" dirty="0"/>
              <a:t>L is described by some regular expression</a:t>
            </a:r>
          </a:p>
          <a:p>
            <a:pPr marL="0" indent="0" algn="ctr">
              <a:buNone/>
            </a:pPr>
            <a:endParaRPr lang="en-US" dirty="0"/>
          </a:p>
          <a:p>
            <a:pPr marL="0" indent="0">
              <a:buNone/>
            </a:pPr>
            <a:r>
              <a:rPr lang="en-US" dirty="0"/>
              <a:t>If these conditions apply, L is called </a:t>
            </a:r>
            <a:r>
              <a:rPr lang="en-US" b="1" dirty="0">
                <a:solidFill>
                  <a:schemeClr val="tx2"/>
                </a:solidFill>
              </a:rPr>
              <a:t>regular</a:t>
            </a:r>
            <a:endParaRPr lang="en-US" dirty="0">
              <a:solidFill>
                <a:schemeClr val="tx2"/>
              </a:solidFill>
            </a:endParaRPr>
          </a:p>
        </p:txBody>
      </p:sp>
    </p:spTree>
    <p:extLst>
      <p:ext uri="{BB962C8B-B14F-4D97-AF65-F5344CB8AC3E}">
        <p14:creationId xmlns:p14="http://schemas.microsoft.com/office/powerpoint/2010/main" val="12153345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All roads lead to … regular sets?</a:t>
            </a:r>
          </a:p>
        </p:txBody>
      </p:sp>
      <p:sp>
        <p:nvSpPr>
          <p:cNvPr id="3" name="Content Placeholder 2"/>
          <p:cNvSpPr>
            <a:spLocks noGrp="1"/>
          </p:cNvSpPr>
          <p:nvPr>
            <p:ph idx="1"/>
          </p:nvPr>
        </p:nvSpPr>
        <p:spPr>
          <a:xfrm>
            <a:off x="457200" y="1200150"/>
            <a:ext cx="8229600" cy="3943350"/>
          </a:xfrm>
        </p:spPr>
        <p:txBody>
          <a:bodyPr>
            <a:normAutofit fontScale="77500" lnSpcReduction="20000"/>
          </a:bodyPr>
          <a:lstStyle/>
          <a:p>
            <a:pPr marL="0" indent="0">
              <a:buNone/>
            </a:pPr>
            <a:r>
              <a:rPr lang="en-US" dirty="0"/>
              <a:t>Are there any languages </a:t>
            </a:r>
            <a:r>
              <a:rPr lang="en-US" dirty="0">
                <a:solidFill>
                  <a:schemeClr val="accent5"/>
                </a:solidFill>
              </a:rPr>
              <a:t>over {0,1} </a:t>
            </a:r>
            <a:r>
              <a:rPr lang="en-US" dirty="0"/>
              <a:t>that are </a:t>
            </a:r>
            <a:r>
              <a:rPr lang="en-US" b="1" dirty="0"/>
              <a:t>not regular</a:t>
            </a:r>
            <a:r>
              <a:rPr lang="en-US" dirty="0"/>
              <a:t>?</a:t>
            </a:r>
          </a:p>
          <a:p>
            <a:pPr marL="0" indent="0">
              <a:buNone/>
            </a:pPr>
            <a:endParaRPr lang="en-US" dirty="0"/>
          </a:p>
          <a:p>
            <a:pPr marL="457200" indent="-457200">
              <a:buFont typeface="+mj-lt"/>
              <a:buAutoNum type="alphaUcPeriod"/>
            </a:pPr>
            <a:r>
              <a:rPr lang="en-US" dirty="0"/>
              <a:t>Yes: a language that is recognized by an NFA but not any DFA.</a:t>
            </a:r>
          </a:p>
          <a:p>
            <a:pPr marL="457200" indent="-457200">
              <a:buFont typeface="+mj-lt"/>
              <a:buAutoNum type="alphaUcPeriod"/>
            </a:pPr>
            <a:endParaRPr lang="en-US" dirty="0"/>
          </a:p>
          <a:p>
            <a:pPr marL="457200" indent="-457200">
              <a:buFont typeface="+mj-lt"/>
              <a:buAutoNum type="alphaUcPeriod"/>
            </a:pPr>
            <a:r>
              <a:rPr lang="en-US" dirty="0"/>
              <a:t>Yes: there is some </a:t>
            </a:r>
            <a:r>
              <a:rPr lang="en-US"/>
              <a:t>finite language </a:t>
            </a:r>
            <a:r>
              <a:rPr lang="en-US" dirty="0"/>
              <a:t>over {0,1} that is not described by any regular expression.</a:t>
            </a:r>
          </a:p>
          <a:p>
            <a:pPr marL="457200" indent="-457200">
              <a:buFont typeface="+mj-lt"/>
              <a:buAutoNum type="alphaUcPeriod"/>
            </a:pPr>
            <a:endParaRPr lang="en-US" dirty="0"/>
          </a:p>
          <a:p>
            <a:pPr marL="457200" indent="-457200">
              <a:buFont typeface="+mj-lt"/>
              <a:buAutoNum type="alphaUcPeriod"/>
            </a:pPr>
            <a:r>
              <a:rPr lang="en-US" dirty="0"/>
              <a:t>No: all languages over {0,1} are regular because that's what it means to be a language.</a:t>
            </a:r>
          </a:p>
          <a:p>
            <a:pPr marL="457200" indent="-457200">
              <a:buFont typeface="+mj-lt"/>
              <a:buAutoNum type="alphaUcPeriod"/>
            </a:pPr>
            <a:endParaRPr lang="en-US" dirty="0"/>
          </a:p>
          <a:p>
            <a:pPr marL="457200" indent="-457200">
              <a:buFont typeface="+mj-lt"/>
              <a:buAutoNum type="alphaUcPeriod"/>
            </a:pPr>
            <a:r>
              <a:rPr lang="en-US" dirty="0"/>
              <a:t>No: for each set of strings over {0,1}, some DFA recognizes that set.</a:t>
            </a:r>
          </a:p>
          <a:p>
            <a:pPr marL="457200" indent="-457200">
              <a:buFont typeface="+mj-lt"/>
              <a:buAutoNum type="alphaUcPeriod"/>
            </a:pPr>
            <a:endParaRPr lang="en-US" dirty="0"/>
          </a:p>
          <a:p>
            <a:pPr marL="457200" indent="-457200">
              <a:buFont typeface="+mj-lt"/>
              <a:buAutoNum type="alphaUcPeriod"/>
            </a:pPr>
            <a:r>
              <a:rPr lang="en-US" dirty="0"/>
              <a:t>None of the above.</a:t>
            </a:r>
          </a:p>
        </p:txBody>
      </p:sp>
    </p:spTree>
    <p:extLst>
      <p:ext uri="{BB962C8B-B14F-4D97-AF65-F5344CB8AC3E}">
        <p14:creationId xmlns:p14="http://schemas.microsoft.com/office/powerpoint/2010/main" val="27294101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32C68-7ADF-0443-AB79-FB6ABB0161CA}"/>
              </a:ext>
            </a:extLst>
          </p:cNvPr>
          <p:cNvSpPr>
            <a:spLocks noGrp="1"/>
          </p:cNvSpPr>
          <p:nvPr>
            <p:ph type="title"/>
          </p:nvPr>
        </p:nvSpPr>
        <p:spPr/>
        <p:txBody>
          <a:bodyPr/>
          <a:lstStyle/>
          <a:p>
            <a:endParaRPr lang="en-US"/>
          </a:p>
        </p:txBody>
      </p:sp>
      <p:pic>
        <p:nvPicPr>
          <p:cNvPr id="5" name="Content Placeholder 4" descr="A screenshot of a cell phone&#10;&#10;Description automatically generated">
            <a:extLst>
              <a:ext uri="{FF2B5EF4-FFF2-40B4-BE49-F238E27FC236}">
                <a16:creationId xmlns:a16="http://schemas.microsoft.com/office/drawing/2014/main" id="{3F9C372E-FD8E-E245-9C72-9B2B48C2BB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283" y="66294"/>
            <a:ext cx="9005433" cy="4720590"/>
          </a:xfrm>
        </p:spPr>
      </p:pic>
    </p:spTree>
    <p:extLst>
      <p:ext uri="{BB962C8B-B14F-4D97-AF65-F5344CB8AC3E}">
        <p14:creationId xmlns:p14="http://schemas.microsoft.com/office/powerpoint/2010/main" val="6637725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25BCC212-9AD4-6340-93FC-B4872FCF48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147" y="550925"/>
            <a:ext cx="9105225" cy="4592575"/>
          </a:xfrm>
        </p:spPr>
      </p:pic>
    </p:spTree>
    <p:extLst>
      <p:ext uri="{BB962C8B-B14F-4D97-AF65-F5344CB8AC3E}">
        <p14:creationId xmlns:p14="http://schemas.microsoft.com/office/powerpoint/2010/main" val="18445610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dirty="0">
                <a:solidFill>
                  <a:srgbClr val="00B050"/>
                </a:solidFill>
              </a:rPr>
              <a:t>Key Notation and Definitions (037)</a:t>
            </a:r>
          </a:p>
        </p:txBody>
      </p:sp>
      <p:sp>
        <p:nvSpPr>
          <p:cNvPr id="4" name="Content Placeholder 3">
            <a:extLst>
              <a:ext uri="{FF2B5EF4-FFF2-40B4-BE49-F238E27FC236}">
                <a16:creationId xmlns:a16="http://schemas.microsoft.com/office/drawing/2014/main" id="{D4506937-93D0-4FBB-997E-427F4F5FCADF}"/>
              </a:ext>
            </a:extLst>
          </p:cNvPr>
          <p:cNvSpPr>
            <a:spLocks noGrp="1"/>
          </p:cNvSpPr>
          <p:nvPr>
            <p:ph idx="1"/>
          </p:nvPr>
        </p:nvSpPr>
        <p:spPr>
          <a:xfrm>
            <a:off x="457200" y="1200150"/>
            <a:ext cx="8229600" cy="3541363"/>
          </a:xfrm>
        </p:spPr>
        <p:txBody>
          <a:bodyPr/>
          <a:lstStyle/>
          <a:p>
            <a:r>
              <a:rPr lang="en-US" dirty="0"/>
              <a:t>Language = a set of strings over some alphabet.</a:t>
            </a:r>
          </a:p>
          <a:p>
            <a:r>
              <a:rPr lang="en-US" dirty="0"/>
              <a:t>Every finite language is regular.</a:t>
            </a:r>
          </a:p>
          <a:p>
            <a:r>
              <a:rPr lang="en-US" dirty="0"/>
              <a:t>There are uncountably many sets of strings over {0,1}.</a:t>
            </a:r>
          </a:p>
          <a:p>
            <a:r>
              <a:rPr lang="en-US" dirty="0"/>
              <a:t>There are sets that are too complicated to be described by regular expressions.</a:t>
            </a:r>
          </a:p>
          <a:p>
            <a:pPr marL="0" indent="0">
              <a:buNone/>
            </a:pPr>
            <a:endParaRPr lang="en-US" dirty="0"/>
          </a:p>
          <a:p>
            <a:endParaRPr lang="en-US" dirty="0"/>
          </a:p>
        </p:txBody>
      </p:sp>
    </p:spTree>
    <p:extLst>
      <p:ext uri="{BB962C8B-B14F-4D97-AF65-F5344CB8AC3E}">
        <p14:creationId xmlns:p14="http://schemas.microsoft.com/office/powerpoint/2010/main" val="35101300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Autofit/>
          </a:bodyPr>
          <a:lstStyle/>
          <a:p>
            <a:r>
              <a:rPr lang="en-US" sz="2400" dirty="0">
                <a:hlinkClick r:id="rId2"/>
              </a:rPr>
              <a:t>038.CSE105.NonregularSetsCardinalityArguments.mp4</a:t>
            </a:r>
            <a:endParaRPr lang="en-US" sz="2400" dirty="0"/>
          </a:p>
        </p:txBody>
      </p:sp>
      <p:sp>
        <p:nvSpPr>
          <p:cNvPr id="3" name="TextBox 2">
            <a:extLst>
              <a:ext uri="{FF2B5EF4-FFF2-40B4-BE49-F238E27FC236}">
                <a16:creationId xmlns:a16="http://schemas.microsoft.com/office/drawing/2014/main" id="{6A90B644-20DB-854A-91C8-3CCC7CECBB71}"/>
              </a:ext>
            </a:extLst>
          </p:cNvPr>
          <p:cNvSpPr txBox="1"/>
          <p:nvPr/>
        </p:nvSpPr>
        <p:spPr>
          <a:xfrm>
            <a:off x="457200" y="1142464"/>
            <a:ext cx="8023860" cy="3600986"/>
          </a:xfrm>
          <a:prstGeom prst="rect">
            <a:avLst/>
          </a:prstGeom>
          <a:noFill/>
        </p:spPr>
        <p:txBody>
          <a:bodyPr wrap="square" rtlCol="0" anchor="t">
            <a:spAutoFit/>
          </a:bodyPr>
          <a:lstStyle/>
          <a:p>
            <a:r>
              <a:rPr lang="en-US" i="1" dirty="0"/>
              <a:t>Remember:</a:t>
            </a:r>
          </a:p>
          <a:p>
            <a:endParaRPr lang="en-US" i="1" dirty="0"/>
          </a:p>
          <a:p>
            <a:r>
              <a:rPr lang="en-US" sz="2400" dirty="0"/>
              <a:t>A set is </a:t>
            </a:r>
            <a:r>
              <a:rPr lang="en-US" sz="2400" dirty="0">
                <a:solidFill>
                  <a:srgbClr val="C00000"/>
                </a:solidFill>
              </a:rPr>
              <a:t>countably infinite </a:t>
            </a:r>
            <a:r>
              <a:rPr lang="en-US" sz="2400" dirty="0"/>
              <a:t>if it has a one-to-one correspondence with the natural number set, </a:t>
            </a:r>
            <a:r>
              <a:rPr lang="en-US" sz="2400" b="1" dirty="0"/>
              <a:t>N</a:t>
            </a:r>
            <a:r>
              <a:rPr lang="en-US" sz="2400" dirty="0"/>
              <a:t>.</a:t>
            </a:r>
            <a:endParaRPr lang="en-US" sz="2400" dirty="0">
              <a:cs typeface="Arial"/>
            </a:endParaRPr>
          </a:p>
          <a:p>
            <a:endParaRPr lang="en-US" sz="2400" dirty="0"/>
          </a:p>
          <a:p>
            <a:r>
              <a:rPr lang="en-US" sz="2400" dirty="0"/>
              <a:t>The </a:t>
            </a:r>
            <a:r>
              <a:rPr lang="en-US" sz="2400" dirty="0">
                <a:solidFill>
                  <a:srgbClr val="00B050"/>
                </a:solidFill>
              </a:rPr>
              <a:t>cardinality</a:t>
            </a:r>
            <a:r>
              <a:rPr lang="en-US" sz="2400" dirty="0"/>
              <a:t> of a set is a measure of the “number of elements” of the set.</a:t>
            </a:r>
          </a:p>
          <a:p>
            <a:endParaRPr lang="en-US" sz="2400" dirty="0"/>
          </a:p>
          <a:p>
            <a:r>
              <a:rPr lang="en-US" sz="2400" dirty="0"/>
              <a:t>Any set that is </a:t>
            </a:r>
            <a:r>
              <a:rPr lang="en-US" sz="2400" dirty="0">
                <a:solidFill>
                  <a:srgbClr val="C00000"/>
                </a:solidFill>
              </a:rPr>
              <a:t>countably infinite </a:t>
            </a:r>
            <a:r>
              <a:rPr lang="en-US" sz="2400" dirty="0"/>
              <a:t>has the same cardinality as the set of the natural numbers, </a:t>
            </a:r>
            <a:r>
              <a:rPr lang="en-US" sz="2400" b="1" dirty="0"/>
              <a:t>N</a:t>
            </a:r>
            <a:r>
              <a:rPr lang="en-US" sz="2400" dirty="0"/>
              <a:t>.</a:t>
            </a:r>
          </a:p>
        </p:txBody>
      </p:sp>
    </p:spTree>
    <p:extLst>
      <p:ext uri="{BB962C8B-B14F-4D97-AF65-F5344CB8AC3E}">
        <p14:creationId xmlns:p14="http://schemas.microsoft.com/office/powerpoint/2010/main" val="35580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where to start?</a:t>
            </a:r>
          </a:p>
        </p:txBody>
      </p:sp>
    </p:spTree>
    <p:extLst>
      <p:ext uri="{BB962C8B-B14F-4D97-AF65-F5344CB8AC3E}">
        <p14:creationId xmlns:p14="http://schemas.microsoft.com/office/powerpoint/2010/main" val="28255311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BE8A3-3276-0E4F-95EE-4DA8682E0055}"/>
              </a:ext>
            </a:extLst>
          </p:cNvPr>
          <p:cNvSpPr>
            <a:spLocks noGrp="1"/>
          </p:cNvSpPr>
          <p:nvPr>
            <p:ph type="title"/>
          </p:nvPr>
        </p:nvSpPr>
        <p:spPr/>
        <p:txBody>
          <a:bodyPr/>
          <a:lstStyle/>
          <a:p>
            <a:endParaRPr lang="en-US"/>
          </a:p>
        </p:txBody>
      </p:sp>
      <p:pic>
        <p:nvPicPr>
          <p:cNvPr id="4" name="Picture 3" descr="A close up of text on a whiteboard&#10;&#10;Description automatically generated">
            <a:extLst>
              <a:ext uri="{FF2B5EF4-FFF2-40B4-BE49-F238E27FC236}">
                <a16:creationId xmlns:a16="http://schemas.microsoft.com/office/drawing/2014/main" id="{EA80BD3D-C621-424A-9164-8EB1EDD054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 y="368480"/>
            <a:ext cx="9034272" cy="4710641"/>
          </a:xfrm>
          <a:prstGeom prst="rect">
            <a:avLst/>
          </a:prstGeom>
        </p:spPr>
      </p:pic>
    </p:spTree>
    <p:extLst>
      <p:ext uri="{BB962C8B-B14F-4D97-AF65-F5344CB8AC3E}">
        <p14:creationId xmlns:p14="http://schemas.microsoft.com/office/powerpoint/2010/main" val="26410829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8D99A-3557-5942-9408-692CC777B873}"/>
              </a:ext>
            </a:extLst>
          </p:cNvPr>
          <p:cNvSpPr>
            <a:spLocks noGrp="1"/>
          </p:cNvSpPr>
          <p:nvPr>
            <p:ph type="title"/>
          </p:nvPr>
        </p:nvSpPr>
        <p:spPr/>
        <p:txBody>
          <a:bodyPr/>
          <a:lstStyle/>
          <a:p>
            <a:r>
              <a:rPr lang="en-US" dirty="0"/>
              <a:t>But where to start?</a:t>
            </a:r>
          </a:p>
        </p:txBody>
      </p:sp>
      <p:pic>
        <p:nvPicPr>
          <p:cNvPr id="4" name="Picture 3" descr="A close up of text on a white background&#10;&#10;Description automatically generated">
            <a:extLst>
              <a:ext uri="{FF2B5EF4-FFF2-40B4-BE49-F238E27FC236}">
                <a16:creationId xmlns:a16="http://schemas.microsoft.com/office/drawing/2014/main" id="{7FE99B9A-68FD-A047-96CE-A82DA4DD3D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168" y="1357002"/>
            <a:ext cx="8805672" cy="3786498"/>
          </a:xfrm>
          <a:prstGeom prst="rect">
            <a:avLst/>
          </a:prstGeom>
        </p:spPr>
      </p:pic>
    </p:spTree>
    <p:extLst>
      <p:ext uri="{BB962C8B-B14F-4D97-AF65-F5344CB8AC3E}">
        <p14:creationId xmlns:p14="http://schemas.microsoft.com/office/powerpoint/2010/main" val="3532471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Counting regular languages </a:t>
            </a:r>
            <a:r>
              <a:rPr lang="en-US" sz="1600"/>
              <a:t>over  {0,1}</a:t>
            </a:r>
          </a:p>
        </p:txBody>
      </p:sp>
      <p:sp>
        <p:nvSpPr>
          <p:cNvPr id="3" name="Content Placeholder 2"/>
          <p:cNvSpPr>
            <a:spLocks noGrp="1"/>
          </p:cNvSpPr>
          <p:nvPr>
            <p:ph idx="1"/>
          </p:nvPr>
        </p:nvSpPr>
        <p:spPr/>
        <p:txBody>
          <a:bodyPr>
            <a:normAutofit/>
          </a:bodyPr>
          <a:lstStyle/>
          <a:p>
            <a:pPr marL="0" indent="0">
              <a:buNone/>
            </a:pPr>
            <a:r>
              <a:rPr lang="en-US" dirty="0"/>
              <a:t>| { regular languages} | ≤ | { regular expressions } |</a:t>
            </a:r>
          </a:p>
          <a:p>
            <a:pPr marL="0" indent="0">
              <a:buNone/>
            </a:pPr>
            <a:endParaRPr lang="en-US" dirty="0"/>
          </a:p>
          <a:p>
            <a:pPr marL="0" indent="0">
              <a:buNone/>
            </a:pPr>
            <a:r>
              <a:rPr lang="en-US" dirty="0"/>
              <a:t>Each regular expression is a finite string over the alphabet</a:t>
            </a:r>
          </a:p>
          <a:p>
            <a:pPr marL="0" indent="0" algn="ctr">
              <a:buNone/>
            </a:pPr>
            <a:r>
              <a:rPr lang="en-US" dirty="0">
                <a:solidFill>
                  <a:srgbClr val="808DA0"/>
                </a:solidFill>
              </a:rPr>
              <a:t>{ </a:t>
            </a:r>
            <a:r>
              <a:rPr lang="en-US" dirty="0"/>
              <a:t>0 </a:t>
            </a:r>
            <a:r>
              <a:rPr lang="en-US" dirty="0">
                <a:solidFill>
                  <a:srgbClr val="808DA0"/>
                </a:solidFill>
              </a:rPr>
              <a:t>,</a:t>
            </a:r>
            <a:r>
              <a:rPr lang="en-US" dirty="0"/>
              <a:t> 1 </a:t>
            </a:r>
            <a:r>
              <a:rPr lang="en-US" dirty="0">
                <a:solidFill>
                  <a:srgbClr val="808DA0"/>
                </a:solidFill>
              </a:rPr>
              <a:t>,</a:t>
            </a:r>
            <a:r>
              <a:rPr lang="en-US" dirty="0"/>
              <a:t> </a:t>
            </a:r>
            <a:r>
              <a:rPr lang="en-US" dirty="0" err="1"/>
              <a:t>ε</a:t>
            </a:r>
            <a:r>
              <a:rPr lang="en-US" dirty="0"/>
              <a:t> </a:t>
            </a:r>
            <a:r>
              <a:rPr lang="en-US" dirty="0">
                <a:solidFill>
                  <a:srgbClr val="808DA0"/>
                </a:solidFill>
              </a:rPr>
              <a:t>,</a:t>
            </a:r>
            <a:r>
              <a:rPr lang="en-US" dirty="0"/>
              <a:t> </a:t>
            </a:r>
            <a:r>
              <a:rPr lang="en-US" dirty="0" err="1"/>
              <a:t>ø</a:t>
            </a:r>
            <a:r>
              <a:rPr lang="en-US" dirty="0"/>
              <a:t> </a:t>
            </a:r>
            <a:r>
              <a:rPr lang="en-US" dirty="0">
                <a:solidFill>
                  <a:srgbClr val="808DA0"/>
                </a:solidFill>
              </a:rPr>
              <a:t>,</a:t>
            </a:r>
            <a:r>
              <a:rPr lang="en-US" dirty="0"/>
              <a:t> ( </a:t>
            </a:r>
            <a:r>
              <a:rPr lang="en-US" dirty="0">
                <a:solidFill>
                  <a:srgbClr val="808DA0"/>
                </a:solidFill>
              </a:rPr>
              <a:t>,</a:t>
            </a:r>
            <a:r>
              <a:rPr lang="en-US" dirty="0"/>
              <a:t> )</a:t>
            </a:r>
            <a:r>
              <a:rPr lang="en-US" dirty="0">
                <a:solidFill>
                  <a:srgbClr val="808DA0"/>
                </a:solidFill>
              </a:rPr>
              <a:t> , </a:t>
            </a:r>
            <a:r>
              <a:rPr lang="en-US" dirty="0"/>
              <a:t>U </a:t>
            </a:r>
            <a:r>
              <a:rPr lang="en-US" dirty="0">
                <a:solidFill>
                  <a:srgbClr val="808DA0"/>
                </a:solidFill>
              </a:rPr>
              <a:t>,</a:t>
            </a:r>
            <a:r>
              <a:rPr lang="en-US" dirty="0"/>
              <a:t> * </a:t>
            </a:r>
            <a:r>
              <a:rPr lang="en-US" dirty="0">
                <a:solidFill>
                  <a:schemeClr val="accent5"/>
                </a:solidFill>
              </a:rPr>
              <a:t>}</a:t>
            </a:r>
          </a:p>
          <a:p>
            <a:pPr marL="0" indent="0" algn="ctr">
              <a:buNone/>
            </a:pPr>
            <a:endParaRPr lang="en-US" dirty="0">
              <a:solidFill>
                <a:schemeClr val="accent5"/>
              </a:solidFill>
            </a:endParaRPr>
          </a:p>
          <a:p>
            <a:pPr marL="0" indent="0">
              <a:buNone/>
            </a:pPr>
            <a:r>
              <a:rPr lang="en-US" dirty="0">
                <a:solidFill>
                  <a:srgbClr val="292934"/>
                </a:solidFill>
              </a:rPr>
              <a:t>The set of strings over an alphabet is countably infinite.</a:t>
            </a:r>
          </a:p>
          <a:p>
            <a:pPr marL="0" indent="0">
              <a:buNone/>
            </a:pPr>
            <a:endParaRPr lang="en-US" dirty="0">
              <a:solidFill>
                <a:srgbClr val="292934"/>
              </a:solidFill>
            </a:endParaRPr>
          </a:p>
          <a:p>
            <a:pPr marL="0" indent="0">
              <a:buNone/>
            </a:pPr>
            <a:r>
              <a:rPr lang="en-US" b="1" dirty="0">
                <a:solidFill>
                  <a:srgbClr val="292934"/>
                </a:solidFill>
              </a:rPr>
              <a:t>Conclude: countably infinitely many regular languages.</a:t>
            </a:r>
          </a:p>
        </p:txBody>
      </p:sp>
    </p:spTree>
    <p:extLst>
      <p:ext uri="{BB962C8B-B14F-4D97-AF65-F5344CB8AC3E}">
        <p14:creationId xmlns:p14="http://schemas.microsoft.com/office/powerpoint/2010/main" val="2927799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rmAutofit/>
          </a:bodyPr>
          <a:lstStyle/>
          <a:p>
            <a:r>
              <a:rPr lang="en-US" sz="3200" dirty="0">
                <a:hlinkClick r:id="rId2"/>
              </a:rPr>
              <a:t>029.CSE105.NFAFormalDefinitions.mp4</a:t>
            </a:r>
            <a:endParaRPr lang="en-US" sz="3200" dirty="0"/>
          </a:p>
        </p:txBody>
      </p:sp>
      <p:sp>
        <p:nvSpPr>
          <p:cNvPr id="3" name="TextBox 2">
            <a:extLst>
              <a:ext uri="{FF2B5EF4-FFF2-40B4-BE49-F238E27FC236}">
                <a16:creationId xmlns:a16="http://schemas.microsoft.com/office/drawing/2014/main" id="{BCFF6CFD-F18C-964B-BD53-393AB93A83A7}"/>
              </a:ext>
            </a:extLst>
          </p:cNvPr>
          <p:cNvSpPr txBox="1"/>
          <p:nvPr/>
        </p:nvSpPr>
        <p:spPr>
          <a:xfrm>
            <a:off x="457200" y="1257932"/>
            <a:ext cx="6537367" cy="1015663"/>
          </a:xfrm>
          <a:prstGeom prst="rect">
            <a:avLst/>
          </a:prstGeom>
          <a:noFill/>
        </p:spPr>
        <p:txBody>
          <a:bodyPr wrap="none" rtlCol="0">
            <a:spAutoFit/>
          </a:bodyPr>
          <a:lstStyle/>
          <a:p>
            <a:r>
              <a:rPr lang="en-US" i="1" dirty="0"/>
              <a:t>Remember:</a:t>
            </a:r>
          </a:p>
          <a:p>
            <a:endParaRPr lang="en-US" dirty="0">
              <a:solidFill>
                <a:srgbClr val="C00000"/>
              </a:solidFill>
            </a:endParaRPr>
          </a:p>
          <a:p>
            <a:r>
              <a:rPr lang="en-US" sz="2400" dirty="0"/>
              <a:t>Arrows labeled</a:t>
            </a:r>
            <a:r>
              <a:rPr lang="zh-CN" altLang="en-US" sz="2400" dirty="0"/>
              <a:t> </a:t>
            </a:r>
            <a:r>
              <a:rPr lang="en-US" altLang="zh-CN" sz="2400" dirty="0"/>
              <a:t>with</a:t>
            </a:r>
            <a:r>
              <a:rPr lang="en-US" sz="2400" dirty="0"/>
              <a:t> </a:t>
            </a:r>
            <a:r>
              <a:rPr lang="el-GR" sz="2400" dirty="0">
                <a:highlight>
                  <a:srgbClr val="FFFF00"/>
                </a:highlight>
              </a:rPr>
              <a:t>ε</a:t>
            </a:r>
            <a:r>
              <a:rPr lang="en-US" sz="2400" dirty="0"/>
              <a:t> are spontaneous moves.</a:t>
            </a:r>
            <a:endParaRPr lang="en-US" sz="2400" i="1" dirty="0"/>
          </a:p>
        </p:txBody>
      </p:sp>
    </p:spTree>
    <p:extLst>
      <p:ext uri="{BB962C8B-B14F-4D97-AF65-F5344CB8AC3E}">
        <p14:creationId xmlns:p14="http://schemas.microsoft.com/office/powerpoint/2010/main" val="11117773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dirty="0">
                <a:solidFill>
                  <a:srgbClr val="00B050"/>
                </a:solidFill>
              </a:rPr>
              <a:t>Key Notation and Definitions (038)</a:t>
            </a:r>
          </a:p>
        </p:txBody>
      </p:sp>
      <p:sp>
        <p:nvSpPr>
          <p:cNvPr id="4" name="Content Placeholder 3">
            <a:extLst>
              <a:ext uri="{FF2B5EF4-FFF2-40B4-BE49-F238E27FC236}">
                <a16:creationId xmlns:a16="http://schemas.microsoft.com/office/drawing/2014/main" id="{D4506937-93D0-4FBB-997E-427F4F5FCADF}"/>
              </a:ext>
            </a:extLst>
          </p:cNvPr>
          <p:cNvSpPr>
            <a:spLocks noGrp="1"/>
          </p:cNvSpPr>
          <p:nvPr>
            <p:ph idx="1"/>
          </p:nvPr>
        </p:nvSpPr>
        <p:spPr>
          <a:xfrm>
            <a:off x="457200" y="1200150"/>
            <a:ext cx="8229600" cy="3541363"/>
          </a:xfrm>
        </p:spPr>
        <p:txBody>
          <a:bodyPr/>
          <a:lstStyle/>
          <a:p>
            <a:r>
              <a:rPr lang="en-US" dirty="0"/>
              <a:t>The set of all languages over {0,1} = P({0,1}*) is </a:t>
            </a:r>
            <a:r>
              <a:rPr lang="en-US" dirty="0">
                <a:solidFill>
                  <a:srgbClr val="FF7E79"/>
                </a:solidFill>
              </a:rPr>
              <a:t>uncountable</a:t>
            </a:r>
            <a:r>
              <a:rPr lang="en-US" dirty="0"/>
              <a:t>.</a:t>
            </a:r>
          </a:p>
          <a:p>
            <a:endParaRPr lang="en-US" dirty="0"/>
          </a:p>
          <a:p>
            <a:r>
              <a:rPr lang="en-US" dirty="0"/>
              <a:t>Each regular expression is a finite string over the alphabet</a:t>
            </a:r>
          </a:p>
          <a:p>
            <a:pPr marL="0" indent="0" algn="ctr">
              <a:buNone/>
            </a:pPr>
            <a:r>
              <a:rPr lang="en-US" dirty="0">
                <a:solidFill>
                  <a:srgbClr val="808DA0"/>
                </a:solidFill>
              </a:rPr>
              <a:t>{ </a:t>
            </a:r>
            <a:r>
              <a:rPr lang="en-US" dirty="0"/>
              <a:t>0 </a:t>
            </a:r>
            <a:r>
              <a:rPr lang="en-US" dirty="0">
                <a:solidFill>
                  <a:srgbClr val="808DA0"/>
                </a:solidFill>
              </a:rPr>
              <a:t>,</a:t>
            </a:r>
            <a:r>
              <a:rPr lang="en-US" dirty="0"/>
              <a:t> 1 </a:t>
            </a:r>
            <a:r>
              <a:rPr lang="en-US" dirty="0">
                <a:solidFill>
                  <a:srgbClr val="808DA0"/>
                </a:solidFill>
              </a:rPr>
              <a:t>,</a:t>
            </a:r>
            <a:r>
              <a:rPr lang="en-US" dirty="0"/>
              <a:t> </a:t>
            </a:r>
            <a:r>
              <a:rPr lang="en-US" dirty="0" err="1"/>
              <a:t>ε</a:t>
            </a:r>
            <a:r>
              <a:rPr lang="en-US" dirty="0"/>
              <a:t> </a:t>
            </a:r>
            <a:r>
              <a:rPr lang="en-US" dirty="0">
                <a:solidFill>
                  <a:srgbClr val="808DA0"/>
                </a:solidFill>
              </a:rPr>
              <a:t>,</a:t>
            </a:r>
            <a:r>
              <a:rPr lang="en-US" dirty="0"/>
              <a:t> </a:t>
            </a:r>
            <a:r>
              <a:rPr lang="en-US" dirty="0" err="1"/>
              <a:t>ø</a:t>
            </a:r>
            <a:r>
              <a:rPr lang="en-US" dirty="0"/>
              <a:t> </a:t>
            </a:r>
            <a:r>
              <a:rPr lang="en-US" dirty="0">
                <a:solidFill>
                  <a:srgbClr val="808DA0"/>
                </a:solidFill>
              </a:rPr>
              <a:t>,</a:t>
            </a:r>
            <a:r>
              <a:rPr lang="en-US" dirty="0"/>
              <a:t> ( </a:t>
            </a:r>
            <a:r>
              <a:rPr lang="en-US" dirty="0">
                <a:solidFill>
                  <a:srgbClr val="808DA0"/>
                </a:solidFill>
              </a:rPr>
              <a:t>,</a:t>
            </a:r>
            <a:r>
              <a:rPr lang="en-US" dirty="0"/>
              <a:t> )</a:t>
            </a:r>
            <a:r>
              <a:rPr lang="en-US" dirty="0">
                <a:solidFill>
                  <a:srgbClr val="808DA0"/>
                </a:solidFill>
              </a:rPr>
              <a:t> , </a:t>
            </a:r>
            <a:r>
              <a:rPr lang="en-US" dirty="0"/>
              <a:t>U </a:t>
            </a:r>
            <a:r>
              <a:rPr lang="en-US" dirty="0">
                <a:solidFill>
                  <a:srgbClr val="808DA0"/>
                </a:solidFill>
              </a:rPr>
              <a:t>,</a:t>
            </a:r>
            <a:r>
              <a:rPr lang="en-US" dirty="0"/>
              <a:t> * </a:t>
            </a:r>
            <a:r>
              <a:rPr lang="en-US" dirty="0">
                <a:solidFill>
                  <a:schemeClr val="accent5"/>
                </a:solidFill>
              </a:rPr>
              <a:t>}</a:t>
            </a:r>
          </a:p>
          <a:p>
            <a:r>
              <a:rPr lang="en-US" dirty="0">
                <a:solidFill>
                  <a:srgbClr val="292934"/>
                </a:solidFill>
              </a:rPr>
              <a:t>The set of strings over an alphabet is </a:t>
            </a:r>
            <a:r>
              <a:rPr lang="en-US" dirty="0">
                <a:solidFill>
                  <a:srgbClr val="0096FF"/>
                </a:solidFill>
              </a:rPr>
              <a:t>countably</a:t>
            </a:r>
            <a:r>
              <a:rPr lang="en-US" dirty="0">
                <a:solidFill>
                  <a:srgbClr val="292934"/>
                </a:solidFill>
              </a:rPr>
              <a:t> infinite.</a:t>
            </a:r>
          </a:p>
          <a:p>
            <a:r>
              <a:rPr lang="en-US" dirty="0">
                <a:solidFill>
                  <a:srgbClr val="292934"/>
                </a:solidFill>
              </a:rPr>
              <a:t>There are </a:t>
            </a:r>
            <a:r>
              <a:rPr lang="en-US" dirty="0">
                <a:solidFill>
                  <a:srgbClr val="0096FF"/>
                </a:solidFill>
              </a:rPr>
              <a:t>countably</a:t>
            </a:r>
            <a:r>
              <a:rPr lang="en-US" dirty="0">
                <a:solidFill>
                  <a:srgbClr val="292934"/>
                </a:solidFill>
              </a:rPr>
              <a:t> infinitely many regular languages.</a:t>
            </a:r>
          </a:p>
          <a:p>
            <a:r>
              <a:rPr lang="en-US" dirty="0">
                <a:solidFill>
                  <a:srgbClr val="292934"/>
                </a:solidFill>
              </a:rPr>
              <a:t>There are </a:t>
            </a:r>
            <a:r>
              <a:rPr lang="en-US" dirty="0">
                <a:solidFill>
                  <a:srgbClr val="0096FF"/>
                </a:solidFill>
              </a:rPr>
              <a:t>countably</a:t>
            </a:r>
            <a:r>
              <a:rPr lang="en-US" dirty="0">
                <a:solidFill>
                  <a:srgbClr val="292934"/>
                </a:solidFill>
              </a:rPr>
              <a:t> infinitely many regular expressions.</a:t>
            </a:r>
          </a:p>
          <a:p>
            <a:endParaRPr lang="en-US" dirty="0">
              <a:solidFill>
                <a:srgbClr val="0432FF"/>
              </a:solidFill>
            </a:endParaRPr>
          </a:p>
          <a:p>
            <a:pPr marL="0" indent="0">
              <a:buNone/>
            </a:pPr>
            <a:endParaRPr lang="en-US" dirty="0"/>
          </a:p>
          <a:p>
            <a:endParaRPr lang="en-US" dirty="0"/>
          </a:p>
        </p:txBody>
      </p:sp>
    </p:spTree>
    <p:extLst>
      <p:ext uri="{BB962C8B-B14F-4D97-AF65-F5344CB8AC3E}">
        <p14:creationId xmlns:p14="http://schemas.microsoft.com/office/powerpoint/2010/main" val="4196407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Autofit/>
          </a:bodyPr>
          <a:lstStyle/>
          <a:p>
            <a:r>
              <a:rPr lang="en-US" sz="2900" dirty="0">
                <a:hlinkClick r:id="rId2"/>
              </a:rPr>
              <a:t>039.CSE105.NonregularSetsStrategies.mp4</a:t>
            </a:r>
            <a:endParaRPr lang="en-US" sz="2900"/>
          </a:p>
        </p:txBody>
      </p:sp>
      <p:sp>
        <p:nvSpPr>
          <p:cNvPr id="3" name="TextBox 2">
            <a:extLst>
              <a:ext uri="{FF2B5EF4-FFF2-40B4-BE49-F238E27FC236}">
                <a16:creationId xmlns:a16="http://schemas.microsoft.com/office/drawing/2014/main" id="{3E83ED5C-859A-DC4D-9F3C-01C54B0D2A8D}"/>
              </a:ext>
            </a:extLst>
          </p:cNvPr>
          <p:cNvSpPr txBox="1"/>
          <p:nvPr/>
        </p:nvSpPr>
        <p:spPr>
          <a:xfrm>
            <a:off x="457199" y="1257932"/>
            <a:ext cx="8229599" cy="2400657"/>
          </a:xfrm>
          <a:prstGeom prst="rect">
            <a:avLst/>
          </a:prstGeom>
          <a:noFill/>
        </p:spPr>
        <p:txBody>
          <a:bodyPr wrap="square" rtlCol="0">
            <a:spAutoFit/>
          </a:bodyPr>
          <a:lstStyle/>
          <a:p>
            <a:r>
              <a:rPr lang="en-US" i="1" dirty="0"/>
              <a:t>Remember:</a:t>
            </a:r>
          </a:p>
          <a:p>
            <a:endParaRPr lang="en-US" i="1" dirty="0"/>
          </a:p>
          <a:p>
            <a:r>
              <a:rPr lang="en-US" sz="2400" dirty="0"/>
              <a:t>The </a:t>
            </a:r>
            <a:r>
              <a:rPr lang="en-US" sz="2400" dirty="0">
                <a:highlight>
                  <a:srgbClr val="FFFF00"/>
                </a:highlight>
              </a:rPr>
              <a:t>contrapositive</a:t>
            </a:r>
            <a:r>
              <a:rPr lang="en-US" sz="2400" dirty="0"/>
              <a:t> of a statement has its antecedent and consequent inverted and flipped. </a:t>
            </a:r>
          </a:p>
          <a:p>
            <a:endParaRPr lang="en-US" sz="2400" dirty="0"/>
          </a:p>
          <a:p>
            <a:r>
              <a:rPr lang="en-US" sz="2400" dirty="0"/>
              <a:t>i.e. The contrapositive of  P </a:t>
            </a:r>
            <a:r>
              <a:rPr lang="en-US" sz="2400" dirty="0">
                <a:sym typeface="Wingdings" pitchFamily="2" charset="2"/>
              </a:rPr>
              <a:t> Q  is  !Q !P</a:t>
            </a:r>
            <a:endParaRPr lang="en-US" sz="2400" dirty="0"/>
          </a:p>
          <a:p>
            <a:endParaRPr lang="en-US" i="1" dirty="0"/>
          </a:p>
        </p:txBody>
      </p:sp>
    </p:spTree>
    <p:extLst>
      <p:ext uri="{BB962C8B-B14F-4D97-AF65-F5344CB8AC3E}">
        <p14:creationId xmlns:p14="http://schemas.microsoft.com/office/powerpoint/2010/main" val="19826438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Where we stand</a:t>
            </a:r>
          </a:p>
        </p:txBody>
      </p:sp>
      <p:sp>
        <p:nvSpPr>
          <p:cNvPr id="3" name="Content Placeholder 2"/>
          <p:cNvSpPr>
            <a:spLocks noGrp="1"/>
          </p:cNvSpPr>
          <p:nvPr>
            <p:ph idx="1"/>
          </p:nvPr>
        </p:nvSpPr>
        <p:spPr/>
        <p:txBody>
          <a:bodyPr>
            <a:normAutofit lnSpcReduction="10000"/>
          </a:bodyPr>
          <a:lstStyle/>
          <a:p>
            <a:pPr marL="0" indent="0">
              <a:buNone/>
            </a:pPr>
            <a:r>
              <a:rPr lang="en-US" dirty="0"/>
              <a:t>Fact 1: There exist </a:t>
            </a:r>
            <a:r>
              <a:rPr lang="en-US" dirty="0" err="1"/>
              <a:t>nonregular</a:t>
            </a:r>
            <a:r>
              <a:rPr lang="en-US" dirty="0"/>
              <a:t> languages.</a:t>
            </a:r>
          </a:p>
          <a:p>
            <a:pPr marL="0" indent="0">
              <a:buNone/>
            </a:pPr>
            <a:endParaRPr lang="en-US" dirty="0"/>
          </a:p>
          <a:p>
            <a:pPr marL="0" indent="0">
              <a:buNone/>
            </a:pPr>
            <a:r>
              <a:rPr lang="en-US" dirty="0"/>
              <a:t>Fact 2: If we know some languages are </a:t>
            </a:r>
            <a:r>
              <a:rPr lang="en-US" dirty="0" err="1"/>
              <a:t>nonregular</a:t>
            </a:r>
            <a:r>
              <a:rPr lang="en-US" dirty="0"/>
              <a:t>, we can conclude others must be too.</a:t>
            </a:r>
          </a:p>
          <a:p>
            <a:pPr marL="0" indent="0">
              <a:buNone/>
            </a:pPr>
            <a:endParaRPr lang="en-US" dirty="0"/>
          </a:p>
          <a:p>
            <a:pPr marL="0" indent="0">
              <a:buNone/>
            </a:pPr>
            <a:r>
              <a:rPr lang="en-US" i="1" dirty="0">
                <a:solidFill>
                  <a:schemeClr val="tx2"/>
                </a:solidFill>
              </a:rPr>
              <a:t>But, we don't have any specific examples of </a:t>
            </a:r>
            <a:r>
              <a:rPr lang="en-US" i="1" dirty="0" err="1">
                <a:solidFill>
                  <a:schemeClr val="tx2"/>
                </a:solidFill>
              </a:rPr>
              <a:t>nonregular</a:t>
            </a:r>
            <a:r>
              <a:rPr lang="en-US" i="1" dirty="0">
                <a:solidFill>
                  <a:schemeClr val="tx2"/>
                </a:solidFill>
              </a:rPr>
              <a:t> languages.</a:t>
            </a:r>
          </a:p>
          <a:p>
            <a:pPr marL="0" indent="0">
              <a:buNone/>
            </a:pPr>
            <a:endParaRPr lang="en-US" i="1" dirty="0">
              <a:solidFill>
                <a:schemeClr val="tx2"/>
              </a:solidFill>
            </a:endParaRPr>
          </a:p>
          <a:p>
            <a:pPr marL="0" indent="0">
              <a:buNone/>
            </a:pPr>
            <a:r>
              <a:rPr lang="en-US" i="1" dirty="0">
                <a:solidFill>
                  <a:srgbClr val="FF0000"/>
                </a:solidFill>
              </a:rPr>
              <a:t>Yet.</a:t>
            </a:r>
          </a:p>
        </p:txBody>
      </p:sp>
    </p:spTree>
    <p:extLst>
      <p:ext uri="{BB962C8B-B14F-4D97-AF65-F5344CB8AC3E}">
        <p14:creationId xmlns:p14="http://schemas.microsoft.com/office/powerpoint/2010/main" val="31191429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Proving nonregularity</a:t>
            </a:r>
          </a:p>
        </p:txBody>
      </p:sp>
      <p:sp>
        <p:nvSpPr>
          <p:cNvPr id="3" name="Content Placeholder 2"/>
          <p:cNvSpPr>
            <a:spLocks noGrp="1"/>
          </p:cNvSpPr>
          <p:nvPr>
            <p:ph idx="1"/>
          </p:nvPr>
        </p:nvSpPr>
        <p:spPr/>
        <p:txBody>
          <a:bodyPr/>
          <a:lstStyle/>
          <a:p>
            <a:pPr marL="0" indent="0">
              <a:buNone/>
            </a:pPr>
            <a:r>
              <a:rPr lang="en-US" dirty="0"/>
              <a:t>How can we prove that a set is </a:t>
            </a:r>
            <a:r>
              <a:rPr lang="en-US" dirty="0" err="1"/>
              <a:t>nonregular</a:t>
            </a:r>
            <a:r>
              <a:rPr lang="en-US" dirty="0"/>
              <a:t>?</a:t>
            </a:r>
          </a:p>
          <a:p>
            <a:pPr marL="457200" indent="-457200">
              <a:buAutoNum type="alphaUcPeriod"/>
            </a:pPr>
            <a:r>
              <a:rPr lang="en-US" dirty="0"/>
              <a:t>Try to design a DFA that recognizes it and, if the first few attempts don't work, conclude there is none that does.</a:t>
            </a:r>
          </a:p>
          <a:p>
            <a:pPr marL="457200" indent="-457200">
              <a:buAutoNum type="alphaUcPeriod"/>
            </a:pPr>
            <a:r>
              <a:rPr lang="en-US" dirty="0"/>
              <a:t>Prove that it's a proper subset of some regular set.</a:t>
            </a:r>
          </a:p>
          <a:p>
            <a:pPr marL="457200" indent="-457200">
              <a:buAutoNum type="alphaUcPeriod"/>
            </a:pPr>
            <a:r>
              <a:rPr lang="en-US" dirty="0"/>
              <a:t>Prove that it's the union of two regular sets.</a:t>
            </a:r>
          </a:p>
          <a:p>
            <a:pPr marL="457200" indent="-457200">
              <a:buAutoNum type="alphaUcPeriod"/>
            </a:pPr>
            <a:r>
              <a:rPr lang="en-US" dirty="0"/>
              <a:t>Prove that its complement is not regular.</a:t>
            </a:r>
          </a:p>
          <a:p>
            <a:pPr marL="457200" indent="-457200">
              <a:buAutoNum type="alphaUcPeriod"/>
            </a:pPr>
            <a:r>
              <a:rPr lang="en-US" dirty="0"/>
              <a:t>I don't know.</a:t>
            </a:r>
          </a:p>
          <a:p>
            <a:pPr marL="457200" indent="-457200">
              <a:buAutoNum type="alphaUcPeriod"/>
            </a:pPr>
            <a:endParaRPr lang="en-US" dirty="0"/>
          </a:p>
        </p:txBody>
      </p:sp>
    </p:spTree>
    <p:extLst>
      <p:ext uri="{BB962C8B-B14F-4D97-AF65-F5344CB8AC3E}">
        <p14:creationId xmlns:p14="http://schemas.microsoft.com/office/powerpoint/2010/main" val="28155595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Proving nonregularity</a:t>
            </a:r>
          </a:p>
        </p:txBody>
      </p:sp>
      <p:sp>
        <p:nvSpPr>
          <p:cNvPr id="3" name="Content Placeholder 2"/>
          <p:cNvSpPr>
            <a:spLocks noGrp="1"/>
          </p:cNvSpPr>
          <p:nvPr>
            <p:ph idx="1"/>
          </p:nvPr>
        </p:nvSpPr>
        <p:spPr/>
        <p:txBody>
          <a:bodyPr/>
          <a:lstStyle/>
          <a:p>
            <a:pPr marL="0" indent="0">
              <a:buNone/>
            </a:pPr>
            <a:r>
              <a:rPr lang="en-US" dirty="0"/>
              <a:t>How can we prove that a set is </a:t>
            </a:r>
            <a:r>
              <a:rPr lang="en-US" dirty="0" err="1"/>
              <a:t>nonregular</a:t>
            </a:r>
            <a:r>
              <a:rPr lang="en-US" dirty="0"/>
              <a:t>?</a:t>
            </a:r>
          </a:p>
          <a:p>
            <a:pPr marL="457200" indent="-457200">
              <a:buAutoNum type="alphaUcPeriod"/>
            </a:pPr>
            <a:r>
              <a:rPr lang="en-US" dirty="0"/>
              <a:t>Try to design a DFA that recognizes it and, if the first few attempts don't work, conclude there is none that does.</a:t>
            </a:r>
          </a:p>
          <a:p>
            <a:pPr marL="457200" indent="-457200">
              <a:buAutoNum type="alphaUcPeriod"/>
            </a:pPr>
            <a:r>
              <a:rPr lang="en-US" dirty="0"/>
              <a:t>Prove that it's a proper subset of some regular set.</a:t>
            </a:r>
          </a:p>
          <a:p>
            <a:pPr marL="457200" indent="-457200">
              <a:buAutoNum type="alphaUcPeriod"/>
            </a:pPr>
            <a:r>
              <a:rPr lang="en-US" dirty="0"/>
              <a:t>Prove that it's the union of two regular sets.</a:t>
            </a:r>
          </a:p>
          <a:p>
            <a:pPr marL="457200" indent="-457200">
              <a:buAutoNum type="alphaUcPeriod"/>
            </a:pPr>
            <a:r>
              <a:rPr lang="en-US" dirty="0"/>
              <a:t>Prove that its complement is not regular.</a:t>
            </a:r>
          </a:p>
          <a:p>
            <a:pPr marL="457200" indent="-457200">
              <a:buAutoNum type="alphaUcPeriod"/>
            </a:pPr>
            <a:r>
              <a:rPr lang="en-US" dirty="0"/>
              <a:t>I don't know.</a:t>
            </a:r>
          </a:p>
          <a:p>
            <a:pPr marL="457200" indent="-457200">
              <a:buAutoNum type="alphaUcPeriod"/>
            </a:pPr>
            <a:endParaRPr lang="en-US" dirty="0"/>
          </a:p>
        </p:txBody>
      </p:sp>
      <p:grpSp>
        <p:nvGrpSpPr>
          <p:cNvPr id="6" name="Group 5">
            <a:extLst>
              <a:ext uri="{FF2B5EF4-FFF2-40B4-BE49-F238E27FC236}">
                <a16:creationId xmlns:a16="http://schemas.microsoft.com/office/drawing/2014/main" id="{CBE83597-35B4-4D4E-9891-0DCEBE47A066}"/>
              </a:ext>
            </a:extLst>
          </p:cNvPr>
          <p:cNvGrpSpPr/>
          <p:nvPr/>
        </p:nvGrpSpPr>
        <p:grpSpPr>
          <a:xfrm>
            <a:off x="553690" y="1734215"/>
            <a:ext cx="236160" cy="346680"/>
            <a:chOff x="553690" y="1734215"/>
            <a:chExt cx="236160" cy="34668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362158A6-F23E-A24B-938B-AF8CDD685F28}"/>
                    </a:ext>
                  </a:extLst>
                </p14:cNvPr>
                <p14:cNvContentPartPr/>
                <p14:nvPr/>
              </p14:nvContentPartPr>
              <p14:xfrm>
                <a:off x="553690" y="1734215"/>
                <a:ext cx="228240" cy="346680"/>
              </p14:xfrm>
            </p:contentPart>
          </mc:Choice>
          <mc:Fallback xmlns="">
            <p:pic>
              <p:nvPicPr>
                <p:cNvPr id="4" name="Ink 3">
                  <a:extLst>
                    <a:ext uri="{FF2B5EF4-FFF2-40B4-BE49-F238E27FC236}">
                      <a16:creationId xmlns:a16="http://schemas.microsoft.com/office/drawing/2014/main" id="{362158A6-F23E-A24B-938B-AF8CDD685F28}"/>
                    </a:ext>
                  </a:extLst>
                </p:cNvPr>
                <p:cNvPicPr/>
                <p:nvPr/>
              </p:nvPicPr>
              <p:blipFill>
                <a:blip r:embed="rId3"/>
                <a:stretch>
                  <a:fillRect/>
                </a:stretch>
              </p:blipFill>
              <p:spPr>
                <a:xfrm>
                  <a:off x="546142" y="1726655"/>
                  <a:ext cx="243336"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72337D4-C4C8-A344-BFFA-2A4358028785}"/>
                    </a:ext>
                  </a:extLst>
                </p14:cNvPr>
                <p14:cNvContentPartPr/>
                <p14:nvPr/>
              </p14:nvContentPartPr>
              <p14:xfrm>
                <a:off x="571330" y="1787855"/>
                <a:ext cx="218520" cy="276120"/>
              </p14:xfrm>
            </p:contentPart>
          </mc:Choice>
          <mc:Fallback xmlns="">
            <p:pic>
              <p:nvPicPr>
                <p:cNvPr id="5" name="Ink 4">
                  <a:extLst>
                    <a:ext uri="{FF2B5EF4-FFF2-40B4-BE49-F238E27FC236}">
                      <a16:creationId xmlns:a16="http://schemas.microsoft.com/office/drawing/2014/main" id="{E72337D4-C4C8-A344-BFFA-2A4358028785}"/>
                    </a:ext>
                  </a:extLst>
                </p:cNvPr>
                <p:cNvPicPr/>
                <p:nvPr/>
              </p:nvPicPr>
              <p:blipFill>
                <a:blip r:embed="rId5"/>
                <a:stretch>
                  <a:fillRect/>
                </a:stretch>
              </p:blipFill>
              <p:spPr>
                <a:xfrm>
                  <a:off x="563782" y="1780285"/>
                  <a:ext cx="233615" cy="291260"/>
                </a:xfrm>
                <a:prstGeom prst="rect">
                  <a:avLst/>
                </a:prstGeom>
              </p:spPr>
            </p:pic>
          </mc:Fallback>
        </mc:AlternateContent>
      </p:grpSp>
      <p:grpSp>
        <p:nvGrpSpPr>
          <p:cNvPr id="11" name="Group 10">
            <a:extLst>
              <a:ext uri="{FF2B5EF4-FFF2-40B4-BE49-F238E27FC236}">
                <a16:creationId xmlns:a16="http://schemas.microsoft.com/office/drawing/2014/main" id="{772BC050-88B4-B847-A79E-943CEDD4FC2B}"/>
              </a:ext>
            </a:extLst>
          </p:cNvPr>
          <p:cNvGrpSpPr/>
          <p:nvPr/>
        </p:nvGrpSpPr>
        <p:grpSpPr>
          <a:xfrm>
            <a:off x="527770" y="2889095"/>
            <a:ext cx="325800" cy="772200"/>
            <a:chOff x="527770" y="2889095"/>
            <a:chExt cx="325800" cy="772200"/>
          </a:xfrm>
        </p:grpSpPr>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8A46597-E17D-5F4A-A21E-DB7769874042}"/>
                    </a:ext>
                  </a:extLst>
                </p14:cNvPr>
                <p14:cNvContentPartPr/>
                <p14:nvPr/>
              </p14:nvContentPartPr>
              <p14:xfrm>
                <a:off x="528130" y="2889095"/>
                <a:ext cx="230040" cy="305640"/>
              </p14:xfrm>
            </p:contentPart>
          </mc:Choice>
          <mc:Fallback xmlns="">
            <p:pic>
              <p:nvPicPr>
                <p:cNvPr id="7" name="Ink 6">
                  <a:extLst>
                    <a:ext uri="{FF2B5EF4-FFF2-40B4-BE49-F238E27FC236}">
                      <a16:creationId xmlns:a16="http://schemas.microsoft.com/office/drawing/2014/main" id="{08A46597-E17D-5F4A-A21E-DB7769874042}"/>
                    </a:ext>
                  </a:extLst>
                </p:cNvPr>
                <p:cNvPicPr/>
                <p:nvPr/>
              </p:nvPicPr>
              <p:blipFill>
                <a:blip r:embed="rId7"/>
                <a:stretch>
                  <a:fillRect/>
                </a:stretch>
              </p:blipFill>
              <p:spPr>
                <a:xfrm>
                  <a:off x="520582" y="2881535"/>
                  <a:ext cx="245136"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4CB2C53B-1C2E-1440-AF57-70B31AB35BE2}"/>
                    </a:ext>
                  </a:extLst>
                </p14:cNvPr>
                <p14:cNvContentPartPr/>
                <p14:nvPr/>
              </p14:nvContentPartPr>
              <p14:xfrm>
                <a:off x="527770" y="2900975"/>
                <a:ext cx="250560" cy="298080"/>
              </p14:xfrm>
            </p:contentPart>
          </mc:Choice>
          <mc:Fallback xmlns="">
            <p:pic>
              <p:nvPicPr>
                <p:cNvPr id="8" name="Ink 7">
                  <a:extLst>
                    <a:ext uri="{FF2B5EF4-FFF2-40B4-BE49-F238E27FC236}">
                      <a16:creationId xmlns:a16="http://schemas.microsoft.com/office/drawing/2014/main" id="{4CB2C53B-1C2E-1440-AF57-70B31AB35BE2}"/>
                    </a:ext>
                  </a:extLst>
                </p:cNvPr>
                <p:cNvPicPr/>
                <p:nvPr/>
              </p:nvPicPr>
              <p:blipFill>
                <a:blip r:embed="rId9"/>
                <a:stretch>
                  <a:fillRect/>
                </a:stretch>
              </p:blipFill>
              <p:spPr>
                <a:xfrm>
                  <a:off x="517330" y="2890522"/>
                  <a:ext cx="270720" cy="31826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7049B440-A524-BA40-91DD-6A9E4BB71B24}"/>
                    </a:ext>
                  </a:extLst>
                </p14:cNvPr>
                <p14:cNvContentPartPr/>
                <p14:nvPr/>
              </p14:nvContentPartPr>
              <p14:xfrm>
                <a:off x="552250" y="3317855"/>
                <a:ext cx="194040" cy="343440"/>
              </p14:xfrm>
            </p:contentPart>
          </mc:Choice>
          <mc:Fallback xmlns="">
            <p:pic>
              <p:nvPicPr>
                <p:cNvPr id="9" name="Ink 8">
                  <a:extLst>
                    <a:ext uri="{FF2B5EF4-FFF2-40B4-BE49-F238E27FC236}">
                      <a16:creationId xmlns:a16="http://schemas.microsoft.com/office/drawing/2014/main" id="{7049B440-A524-BA40-91DD-6A9E4BB71B24}"/>
                    </a:ext>
                  </a:extLst>
                </p:cNvPr>
                <p:cNvPicPr/>
                <p:nvPr/>
              </p:nvPicPr>
              <p:blipFill>
                <a:blip r:embed="rId11"/>
                <a:stretch>
                  <a:fillRect/>
                </a:stretch>
              </p:blipFill>
              <p:spPr>
                <a:xfrm>
                  <a:off x="544690" y="3310295"/>
                  <a:ext cx="20916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6D200F18-675C-684B-B002-26ADF3CA5BE5}"/>
                    </a:ext>
                  </a:extLst>
                </p14:cNvPr>
                <p14:cNvContentPartPr/>
                <p14:nvPr/>
              </p14:nvContentPartPr>
              <p14:xfrm>
                <a:off x="535690" y="3393455"/>
                <a:ext cx="317880" cy="257760"/>
              </p14:xfrm>
            </p:contentPart>
          </mc:Choice>
          <mc:Fallback xmlns="">
            <p:pic>
              <p:nvPicPr>
                <p:cNvPr id="10" name="Ink 9">
                  <a:extLst>
                    <a:ext uri="{FF2B5EF4-FFF2-40B4-BE49-F238E27FC236}">
                      <a16:creationId xmlns:a16="http://schemas.microsoft.com/office/drawing/2014/main" id="{6D200F18-675C-684B-B002-26ADF3CA5BE5}"/>
                    </a:ext>
                  </a:extLst>
                </p:cNvPr>
                <p:cNvPicPr/>
                <p:nvPr/>
              </p:nvPicPr>
              <p:blipFill>
                <a:blip r:embed="rId13"/>
                <a:stretch>
                  <a:fillRect/>
                </a:stretch>
              </p:blipFill>
              <p:spPr>
                <a:xfrm>
                  <a:off x="528130" y="3385895"/>
                  <a:ext cx="333000" cy="272880"/>
                </a:xfrm>
                <a:prstGeom prst="rect">
                  <a:avLst/>
                </a:prstGeom>
              </p:spPr>
            </p:pic>
          </mc:Fallback>
        </mc:AlternateContent>
      </p:grpSp>
      <p:grpSp>
        <p:nvGrpSpPr>
          <p:cNvPr id="32" name="Group 31">
            <a:extLst>
              <a:ext uri="{FF2B5EF4-FFF2-40B4-BE49-F238E27FC236}">
                <a16:creationId xmlns:a16="http://schemas.microsoft.com/office/drawing/2014/main" id="{CFA7DA7F-FA8C-5743-94EF-F71CC04D5478}"/>
              </a:ext>
            </a:extLst>
          </p:cNvPr>
          <p:cNvGrpSpPr/>
          <p:nvPr/>
        </p:nvGrpSpPr>
        <p:grpSpPr>
          <a:xfrm>
            <a:off x="3246130" y="2670935"/>
            <a:ext cx="873360" cy="214560"/>
            <a:chOff x="3246130" y="2670935"/>
            <a:chExt cx="873360" cy="214560"/>
          </a:xfrm>
        </p:grpSpPr>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1E154CB8-0DCB-BE40-953F-04E74DEFCA5C}"/>
                    </a:ext>
                  </a:extLst>
                </p14:cNvPr>
                <p14:cNvContentPartPr/>
                <p14:nvPr/>
              </p14:nvContentPartPr>
              <p14:xfrm>
                <a:off x="3246130" y="2714495"/>
                <a:ext cx="91800" cy="159120"/>
              </p14:xfrm>
            </p:contentPart>
          </mc:Choice>
          <mc:Fallback xmlns="">
            <p:pic>
              <p:nvPicPr>
                <p:cNvPr id="15" name="Ink 14">
                  <a:extLst>
                    <a:ext uri="{FF2B5EF4-FFF2-40B4-BE49-F238E27FC236}">
                      <a16:creationId xmlns:a16="http://schemas.microsoft.com/office/drawing/2014/main" id="{1E154CB8-0DCB-BE40-953F-04E74DEFCA5C}"/>
                    </a:ext>
                  </a:extLst>
                </p:cNvPr>
                <p:cNvPicPr/>
                <p:nvPr/>
              </p:nvPicPr>
              <p:blipFill>
                <a:blip r:embed="rId15"/>
                <a:stretch>
                  <a:fillRect/>
                </a:stretch>
              </p:blipFill>
              <p:spPr>
                <a:xfrm>
                  <a:off x="3238540" y="2706935"/>
                  <a:ext cx="10698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E45DD156-B679-9242-95C6-8AB91921F02C}"/>
                    </a:ext>
                  </a:extLst>
                </p14:cNvPr>
                <p14:cNvContentPartPr/>
                <p14:nvPr/>
              </p14:nvContentPartPr>
              <p14:xfrm>
                <a:off x="3261970" y="2805575"/>
                <a:ext cx="71640" cy="16200"/>
              </p14:xfrm>
            </p:contentPart>
          </mc:Choice>
          <mc:Fallback xmlns="">
            <p:pic>
              <p:nvPicPr>
                <p:cNvPr id="16" name="Ink 15">
                  <a:extLst>
                    <a:ext uri="{FF2B5EF4-FFF2-40B4-BE49-F238E27FC236}">
                      <a16:creationId xmlns:a16="http://schemas.microsoft.com/office/drawing/2014/main" id="{E45DD156-B679-9242-95C6-8AB91921F02C}"/>
                    </a:ext>
                  </a:extLst>
                </p:cNvPr>
                <p:cNvPicPr/>
                <p:nvPr/>
              </p:nvPicPr>
              <p:blipFill>
                <a:blip r:embed="rId17"/>
                <a:stretch>
                  <a:fillRect/>
                </a:stretch>
              </p:blipFill>
              <p:spPr>
                <a:xfrm>
                  <a:off x="3254410" y="2798015"/>
                  <a:ext cx="867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8AF597F8-CA6C-A042-A58A-8D47A8024FC1}"/>
                    </a:ext>
                  </a:extLst>
                </p14:cNvPr>
                <p14:cNvContentPartPr/>
                <p14:nvPr/>
              </p14:nvContentPartPr>
              <p14:xfrm>
                <a:off x="3252610" y="2873255"/>
                <a:ext cx="73440" cy="12240"/>
              </p14:xfrm>
            </p:contentPart>
          </mc:Choice>
          <mc:Fallback xmlns="">
            <p:pic>
              <p:nvPicPr>
                <p:cNvPr id="17" name="Ink 16">
                  <a:extLst>
                    <a:ext uri="{FF2B5EF4-FFF2-40B4-BE49-F238E27FC236}">
                      <a16:creationId xmlns:a16="http://schemas.microsoft.com/office/drawing/2014/main" id="{8AF597F8-CA6C-A042-A58A-8D47A8024FC1}"/>
                    </a:ext>
                  </a:extLst>
                </p:cNvPr>
                <p:cNvPicPr/>
                <p:nvPr/>
              </p:nvPicPr>
              <p:blipFill>
                <a:blip r:embed="rId19"/>
                <a:stretch>
                  <a:fillRect/>
                </a:stretch>
              </p:blipFill>
              <p:spPr>
                <a:xfrm>
                  <a:off x="3245050" y="2865695"/>
                  <a:ext cx="885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Ink 18">
                  <a:extLst>
                    <a:ext uri="{FF2B5EF4-FFF2-40B4-BE49-F238E27FC236}">
                      <a16:creationId xmlns:a16="http://schemas.microsoft.com/office/drawing/2014/main" id="{1E716758-5A12-004B-9978-21E03F7860AF}"/>
                    </a:ext>
                  </a:extLst>
                </p14:cNvPr>
                <p14:cNvContentPartPr/>
                <p14:nvPr/>
              </p14:nvContentPartPr>
              <p14:xfrm>
                <a:off x="3452770" y="2797655"/>
                <a:ext cx="67680" cy="59760"/>
              </p14:xfrm>
            </p:contentPart>
          </mc:Choice>
          <mc:Fallback xmlns="">
            <p:pic>
              <p:nvPicPr>
                <p:cNvPr id="19" name="Ink 18">
                  <a:extLst>
                    <a:ext uri="{FF2B5EF4-FFF2-40B4-BE49-F238E27FC236}">
                      <a16:creationId xmlns:a16="http://schemas.microsoft.com/office/drawing/2014/main" id="{1E716758-5A12-004B-9978-21E03F7860AF}"/>
                    </a:ext>
                  </a:extLst>
                </p:cNvPr>
                <p:cNvPicPr/>
                <p:nvPr/>
              </p:nvPicPr>
              <p:blipFill>
                <a:blip r:embed="rId21"/>
                <a:stretch>
                  <a:fillRect/>
                </a:stretch>
              </p:blipFill>
              <p:spPr>
                <a:xfrm>
                  <a:off x="3445250" y="2790095"/>
                  <a:ext cx="827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Ink 19">
                  <a:extLst>
                    <a:ext uri="{FF2B5EF4-FFF2-40B4-BE49-F238E27FC236}">
                      <a16:creationId xmlns:a16="http://schemas.microsoft.com/office/drawing/2014/main" id="{C67BC9B1-D364-0641-910C-2967B193E115}"/>
                    </a:ext>
                  </a:extLst>
                </p14:cNvPr>
                <p14:cNvContentPartPr/>
                <p14:nvPr/>
              </p14:nvContentPartPr>
              <p14:xfrm>
                <a:off x="3575530" y="2734295"/>
                <a:ext cx="39960" cy="119520"/>
              </p14:xfrm>
            </p:contentPart>
          </mc:Choice>
          <mc:Fallback xmlns="">
            <p:pic>
              <p:nvPicPr>
                <p:cNvPr id="20" name="Ink 19">
                  <a:extLst>
                    <a:ext uri="{FF2B5EF4-FFF2-40B4-BE49-F238E27FC236}">
                      <a16:creationId xmlns:a16="http://schemas.microsoft.com/office/drawing/2014/main" id="{C67BC9B1-D364-0641-910C-2967B193E115}"/>
                    </a:ext>
                  </a:extLst>
                </p:cNvPr>
                <p:cNvPicPr/>
                <p:nvPr/>
              </p:nvPicPr>
              <p:blipFill>
                <a:blip r:embed="rId23"/>
                <a:stretch>
                  <a:fillRect/>
                </a:stretch>
              </p:blipFill>
              <p:spPr>
                <a:xfrm>
                  <a:off x="3567970" y="2726735"/>
                  <a:ext cx="5508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Ink 20">
                  <a:extLst>
                    <a:ext uri="{FF2B5EF4-FFF2-40B4-BE49-F238E27FC236}">
                      <a16:creationId xmlns:a16="http://schemas.microsoft.com/office/drawing/2014/main" id="{2FA64420-BCAF-BE42-A955-70E8F8792F62}"/>
                    </a:ext>
                  </a:extLst>
                </p14:cNvPr>
                <p14:cNvContentPartPr/>
                <p14:nvPr/>
              </p14:nvContentPartPr>
              <p14:xfrm>
                <a:off x="3542050" y="2777855"/>
                <a:ext cx="101520" cy="28080"/>
              </p14:xfrm>
            </p:contentPart>
          </mc:Choice>
          <mc:Fallback xmlns="">
            <p:pic>
              <p:nvPicPr>
                <p:cNvPr id="21" name="Ink 20">
                  <a:extLst>
                    <a:ext uri="{FF2B5EF4-FFF2-40B4-BE49-F238E27FC236}">
                      <a16:creationId xmlns:a16="http://schemas.microsoft.com/office/drawing/2014/main" id="{2FA64420-BCAF-BE42-A955-70E8F8792F62}"/>
                    </a:ext>
                  </a:extLst>
                </p:cNvPr>
                <p:cNvPicPr/>
                <p:nvPr/>
              </p:nvPicPr>
              <p:blipFill>
                <a:blip r:embed="rId25"/>
                <a:stretch>
                  <a:fillRect/>
                </a:stretch>
              </p:blipFill>
              <p:spPr>
                <a:xfrm>
                  <a:off x="3534463" y="2770295"/>
                  <a:ext cx="116694"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Ink 21">
                  <a:extLst>
                    <a:ext uri="{FF2B5EF4-FFF2-40B4-BE49-F238E27FC236}">
                      <a16:creationId xmlns:a16="http://schemas.microsoft.com/office/drawing/2014/main" id="{E48A029F-E11E-F34E-AAA0-8FEC9BB1733E}"/>
                    </a:ext>
                  </a:extLst>
                </p14:cNvPr>
                <p14:cNvContentPartPr/>
                <p14:nvPr/>
              </p14:nvContentPartPr>
              <p14:xfrm>
                <a:off x="3770290" y="2670935"/>
                <a:ext cx="24120" cy="183240"/>
              </p14:xfrm>
            </p:contentPart>
          </mc:Choice>
          <mc:Fallback xmlns="">
            <p:pic>
              <p:nvPicPr>
                <p:cNvPr id="22" name="Ink 21">
                  <a:extLst>
                    <a:ext uri="{FF2B5EF4-FFF2-40B4-BE49-F238E27FC236}">
                      <a16:creationId xmlns:a16="http://schemas.microsoft.com/office/drawing/2014/main" id="{E48A029F-E11E-F34E-AAA0-8FEC9BB1733E}"/>
                    </a:ext>
                  </a:extLst>
                </p:cNvPr>
                <p:cNvPicPr/>
                <p:nvPr/>
              </p:nvPicPr>
              <p:blipFill>
                <a:blip r:embed="rId27"/>
                <a:stretch>
                  <a:fillRect/>
                </a:stretch>
              </p:blipFill>
              <p:spPr>
                <a:xfrm>
                  <a:off x="3762730" y="2663375"/>
                  <a:ext cx="3924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Ink 22">
                  <a:extLst>
                    <a:ext uri="{FF2B5EF4-FFF2-40B4-BE49-F238E27FC236}">
                      <a16:creationId xmlns:a16="http://schemas.microsoft.com/office/drawing/2014/main" id="{32C36F4F-7A23-AE47-816C-CBFE3C93097D}"/>
                    </a:ext>
                  </a:extLst>
                </p14:cNvPr>
                <p14:cNvContentPartPr/>
                <p14:nvPr/>
              </p14:nvContentPartPr>
              <p14:xfrm>
                <a:off x="3821770" y="2765975"/>
                <a:ext cx="59760" cy="87840"/>
              </p14:xfrm>
            </p:contentPart>
          </mc:Choice>
          <mc:Fallback xmlns="">
            <p:pic>
              <p:nvPicPr>
                <p:cNvPr id="23" name="Ink 22">
                  <a:extLst>
                    <a:ext uri="{FF2B5EF4-FFF2-40B4-BE49-F238E27FC236}">
                      <a16:creationId xmlns:a16="http://schemas.microsoft.com/office/drawing/2014/main" id="{32C36F4F-7A23-AE47-816C-CBFE3C93097D}"/>
                    </a:ext>
                  </a:extLst>
                </p:cNvPr>
                <p:cNvPicPr/>
                <p:nvPr/>
              </p:nvPicPr>
              <p:blipFill>
                <a:blip r:embed="rId29"/>
                <a:stretch>
                  <a:fillRect/>
                </a:stretch>
              </p:blipFill>
              <p:spPr>
                <a:xfrm>
                  <a:off x="3814255" y="2758384"/>
                  <a:ext cx="74789" cy="103022"/>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Ink 23">
                  <a:extLst>
                    <a:ext uri="{FF2B5EF4-FFF2-40B4-BE49-F238E27FC236}">
                      <a16:creationId xmlns:a16="http://schemas.microsoft.com/office/drawing/2014/main" id="{918E2F12-C2CC-674A-9DC9-D5A9207E411D}"/>
                    </a:ext>
                  </a:extLst>
                </p14:cNvPr>
                <p14:cNvContentPartPr/>
                <p14:nvPr/>
              </p14:nvContentPartPr>
              <p14:xfrm>
                <a:off x="3889810" y="2773895"/>
                <a:ext cx="59400" cy="91800"/>
              </p14:xfrm>
            </p:contentPart>
          </mc:Choice>
          <mc:Fallback xmlns="">
            <p:pic>
              <p:nvPicPr>
                <p:cNvPr id="24" name="Ink 23">
                  <a:extLst>
                    <a:ext uri="{FF2B5EF4-FFF2-40B4-BE49-F238E27FC236}">
                      <a16:creationId xmlns:a16="http://schemas.microsoft.com/office/drawing/2014/main" id="{918E2F12-C2CC-674A-9DC9-D5A9207E411D}"/>
                    </a:ext>
                  </a:extLst>
                </p:cNvPr>
                <p:cNvPicPr/>
                <p:nvPr/>
              </p:nvPicPr>
              <p:blipFill>
                <a:blip r:embed="rId31"/>
                <a:stretch>
                  <a:fillRect/>
                </a:stretch>
              </p:blipFill>
              <p:spPr>
                <a:xfrm>
                  <a:off x="3882250" y="2766305"/>
                  <a:ext cx="74520" cy="1069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9" name="Ink 28">
                  <a:extLst>
                    <a:ext uri="{FF2B5EF4-FFF2-40B4-BE49-F238E27FC236}">
                      <a16:creationId xmlns:a16="http://schemas.microsoft.com/office/drawing/2014/main" id="{084A9998-4258-CF41-A2EC-D78952A5938E}"/>
                    </a:ext>
                  </a:extLst>
                </p14:cNvPr>
                <p14:cNvContentPartPr/>
                <p14:nvPr/>
              </p14:nvContentPartPr>
              <p14:xfrm>
                <a:off x="3972970" y="2785775"/>
                <a:ext cx="59400" cy="63720"/>
              </p14:xfrm>
            </p:contentPart>
          </mc:Choice>
          <mc:Fallback xmlns="">
            <p:pic>
              <p:nvPicPr>
                <p:cNvPr id="29" name="Ink 28">
                  <a:extLst>
                    <a:ext uri="{FF2B5EF4-FFF2-40B4-BE49-F238E27FC236}">
                      <a16:creationId xmlns:a16="http://schemas.microsoft.com/office/drawing/2014/main" id="{084A9998-4258-CF41-A2EC-D78952A5938E}"/>
                    </a:ext>
                  </a:extLst>
                </p:cNvPr>
                <p:cNvPicPr/>
                <p:nvPr/>
              </p:nvPicPr>
              <p:blipFill>
                <a:blip r:embed="rId33"/>
                <a:stretch>
                  <a:fillRect/>
                </a:stretch>
              </p:blipFill>
              <p:spPr>
                <a:xfrm>
                  <a:off x="3965410" y="2778215"/>
                  <a:ext cx="745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Ink 29">
                  <a:extLst>
                    <a:ext uri="{FF2B5EF4-FFF2-40B4-BE49-F238E27FC236}">
                      <a16:creationId xmlns:a16="http://schemas.microsoft.com/office/drawing/2014/main" id="{ADB3F67F-0D54-384D-ADB6-EA92BAB0D738}"/>
                    </a:ext>
                  </a:extLst>
                </p14:cNvPr>
                <p14:cNvContentPartPr/>
                <p14:nvPr/>
              </p14:nvContentPartPr>
              <p14:xfrm>
                <a:off x="4083490" y="2754095"/>
                <a:ext cx="36000" cy="103680"/>
              </p14:xfrm>
            </p:contentPart>
          </mc:Choice>
          <mc:Fallback xmlns="">
            <p:pic>
              <p:nvPicPr>
                <p:cNvPr id="30" name="Ink 29">
                  <a:extLst>
                    <a:ext uri="{FF2B5EF4-FFF2-40B4-BE49-F238E27FC236}">
                      <a16:creationId xmlns:a16="http://schemas.microsoft.com/office/drawing/2014/main" id="{ADB3F67F-0D54-384D-ADB6-EA92BAB0D738}"/>
                    </a:ext>
                  </a:extLst>
                </p:cNvPr>
                <p:cNvPicPr/>
                <p:nvPr/>
              </p:nvPicPr>
              <p:blipFill>
                <a:blip r:embed="rId35"/>
                <a:stretch>
                  <a:fillRect/>
                </a:stretch>
              </p:blipFill>
              <p:spPr>
                <a:xfrm>
                  <a:off x="4075930" y="2746509"/>
                  <a:ext cx="51120" cy="118853"/>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id="{B7A79D9A-25D0-CC49-BE20-DA3A1F324810}"/>
                    </a:ext>
                  </a:extLst>
                </p14:cNvPr>
                <p14:cNvContentPartPr/>
                <p14:nvPr/>
              </p14:nvContentPartPr>
              <p14:xfrm>
                <a:off x="4047850" y="2789735"/>
                <a:ext cx="71640" cy="28080"/>
              </p14:xfrm>
            </p:contentPart>
          </mc:Choice>
          <mc:Fallback xmlns="">
            <p:pic>
              <p:nvPicPr>
                <p:cNvPr id="31" name="Ink 30">
                  <a:extLst>
                    <a:ext uri="{FF2B5EF4-FFF2-40B4-BE49-F238E27FC236}">
                      <a16:creationId xmlns:a16="http://schemas.microsoft.com/office/drawing/2014/main" id="{B7A79D9A-25D0-CC49-BE20-DA3A1F324810}"/>
                    </a:ext>
                  </a:extLst>
                </p:cNvPr>
                <p:cNvPicPr/>
                <p:nvPr/>
              </p:nvPicPr>
              <p:blipFill>
                <a:blip r:embed="rId37"/>
                <a:stretch>
                  <a:fillRect/>
                </a:stretch>
              </p:blipFill>
              <p:spPr>
                <a:xfrm>
                  <a:off x="4040290" y="2782175"/>
                  <a:ext cx="86760" cy="43200"/>
                </a:xfrm>
                <a:prstGeom prst="rect">
                  <a:avLst/>
                </a:prstGeom>
              </p:spPr>
            </p:pic>
          </mc:Fallback>
        </mc:AlternateContent>
      </p:grpSp>
      <p:grpSp>
        <p:nvGrpSpPr>
          <p:cNvPr id="36" name="Group 35">
            <a:extLst>
              <a:ext uri="{FF2B5EF4-FFF2-40B4-BE49-F238E27FC236}">
                <a16:creationId xmlns:a16="http://schemas.microsoft.com/office/drawing/2014/main" id="{9E595CA3-778F-6E4C-8F4E-3A78905EC58D}"/>
              </a:ext>
            </a:extLst>
          </p:cNvPr>
          <p:cNvGrpSpPr/>
          <p:nvPr/>
        </p:nvGrpSpPr>
        <p:grpSpPr>
          <a:xfrm>
            <a:off x="4302558" y="2774776"/>
            <a:ext cx="213120" cy="90720"/>
            <a:chOff x="4302558" y="2774776"/>
            <a:chExt cx="213120" cy="90720"/>
          </a:xfrm>
        </p:grpSpPr>
        <mc:AlternateContent xmlns:mc="http://schemas.openxmlformats.org/markup-compatibility/2006" xmlns:p14="http://schemas.microsoft.com/office/powerpoint/2010/main">
          <mc:Choice Requires="p14">
            <p:contentPart p14:bwMode="auto" r:id="rId38">
              <p14:nvContentPartPr>
                <p14:cNvPr id="33" name="Ink 32">
                  <a:extLst>
                    <a:ext uri="{FF2B5EF4-FFF2-40B4-BE49-F238E27FC236}">
                      <a16:creationId xmlns:a16="http://schemas.microsoft.com/office/drawing/2014/main" id="{624DA3EE-ACD2-2F49-BB11-DA3A05598938}"/>
                    </a:ext>
                  </a:extLst>
                </p14:cNvPr>
                <p14:cNvContentPartPr/>
                <p14:nvPr/>
              </p14:nvContentPartPr>
              <p14:xfrm>
                <a:off x="4302558" y="2774776"/>
                <a:ext cx="45360" cy="78120"/>
              </p14:xfrm>
            </p:contentPart>
          </mc:Choice>
          <mc:Fallback xmlns="">
            <p:pic>
              <p:nvPicPr>
                <p:cNvPr id="33" name="Ink 32">
                  <a:extLst>
                    <a:ext uri="{FF2B5EF4-FFF2-40B4-BE49-F238E27FC236}">
                      <a16:creationId xmlns:a16="http://schemas.microsoft.com/office/drawing/2014/main" id="{624DA3EE-ACD2-2F49-BB11-DA3A05598938}"/>
                    </a:ext>
                  </a:extLst>
                </p:cNvPr>
                <p:cNvPicPr/>
                <p:nvPr/>
              </p:nvPicPr>
              <p:blipFill>
                <a:blip r:embed="rId39"/>
                <a:stretch>
                  <a:fillRect/>
                </a:stretch>
              </p:blipFill>
              <p:spPr>
                <a:xfrm>
                  <a:off x="4295058" y="2767181"/>
                  <a:ext cx="60361" cy="9331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Ink 33">
                  <a:extLst>
                    <a:ext uri="{FF2B5EF4-FFF2-40B4-BE49-F238E27FC236}">
                      <a16:creationId xmlns:a16="http://schemas.microsoft.com/office/drawing/2014/main" id="{CCA894A0-E1A5-2449-88A8-82D339333BB6}"/>
                    </a:ext>
                  </a:extLst>
                </p14:cNvPr>
                <p14:cNvContentPartPr/>
                <p14:nvPr/>
              </p14:nvContentPartPr>
              <p14:xfrm>
                <a:off x="4380318" y="2789896"/>
                <a:ext cx="45000" cy="75600"/>
              </p14:xfrm>
            </p:contentPart>
          </mc:Choice>
          <mc:Fallback xmlns="">
            <p:pic>
              <p:nvPicPr>
                <p:cNvPr id="34" name="Ink 33">
                  <a:extLst>
                    <a:ext uri="{FF2B5EF4-FFF2-40B4-BE49-F238E27FC236}">
                      <a16:creationId xmlns:a16="http://schemas.microsoft.com/office/drawing/2014/main" id="{CCA894A0-E1A5-2449-88A8-82D339333BB6}"/>
                    </a:ext>
                  </a:extLst>
                </p:cNvPr>
                <p:cNvPicPr/>
                <p:nvPr/>
              </p:nvPicPr>
              <p:blipFill>
                <a:blip r:embed="rId41"/>
                <a:stretch>
                  <a:fillRect/>
                </a:stretch>
              </p:blipFill>
              <p:spPr>
                <a:xfrm>
                  <a:off x="4372758" y="2782336"/>
                  <a:ext cx="6012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Ink 34">
                  <a:extLst>
                    <a:ext uri="{FF2B5EF4-FFF2-40B4-BE49-F238E27FC236}">
                      <a16:creationId xmlns:a16="http://schemas.microsoft.com/office/drawing/2014/main" id="{6455065C-3C65-1446-B6C8-CF06F3B17AE4}"/>
                    </a:ext>
                  </a:extLst>
                </p14:cNvPr>
                <p14:cNvContentPartPr/>
                <p14:nvPr/>
              </p14:nvContentPartPr>
              <p14:xfrm>
                <a:off x="4465278" y="2775856"/>
                <a:ext cx="50400" cy="86760"/>
              </p14:xfrm>
            </p:contentPart>
          </mc:Choice>
          <mc:Fallback xmlns="">
            <p:pic>
              <p:nvPicPr>
                <p:cNvPr id="35" name="Ink 34">
                  <a:extLst>
                    <a:ext uri="{FF2B5EF4-FFF2-40B4-BE49-F238E27FC236}">
                      <a16:creationId xmlns:a16="http://schemas.microsoft.com/office/drawing/2014/main" id="{6455065C-3C65-1446-B6C8-CF06F3B17AE4}"/>
                    </a:ext>
                  </a:extLst>
                </p:cNvPr>
                <p:cNvPicPr/>
                <p:nvPr/>
              </p:nvPicPr>
              <p:blipFill>
                <a:blip r:embed="rId43"/>
                <a:stretch>
                  <a:fillRect/>
                </a:stretch>
              </p:blipFill>
              <p:spPr>
                <a:xfrm>
                  <a:off x="4457718" y="2768264"/>
                  <a:ext cx="65520" cy="101943"/>
                </a:xfrm>
                <a:prstGeom prst="rect">
                  <a:avLst/>
                </a:prstGeom>
              </p:spPr>
            </p:pic>
          </mc:Fallback>
        </mc:AlternateContent>
      </p:grpSp>
      <p:grpSp>
        <p:nvGrpSpPr>
          <p:cNvPr id="45" name="Group 44">
            <a:extLst>
              <a:ext uri="{FF2B5EF4-FFF2-40B4-BE49-F238E27FC236}">
                <a16:creationId xmlns:a16="http://schemas.microsoft.com/office/drawing/2014/main" id="{62A85B72-0C55-8249-A087-18CCF3755AE8}"/>
              </a:ext>
            </a:extLst>
          </p:cNvPr>
          <p:cNvGrpSpPr/>
          <p:nvPr/>
        </p:nvGrpSpPr>
        <p:grpSpPr>
          <a:xfrm>
            <a:off x="4714398" y="2762176"/>
            <a:ext cx="177120" cy="158040"/>
            <a:chOff x="4714398" y="2762176"/>
            <a:chExt cx="177120" cy="158040"/>
          </a:xfrm>
        </p:grpSpPr>
        <mc:AlternateContent xmlns:mc="http://schemas.openxmlformats.org/markup-compatibility/2006" xmlns:p14="http://schemas.microsoft.com/office/powerpoint/2010/main">
          <mc:Choice Requires="p14">
            <p:contentPart p14:bwMode="auto" r:id="rId44">
              <p14:nvContentPartPr>
                <p14:cNvPr id="37" name="Ink 36">
                  <a:extLst>
                    <a:ext uri="{FF2B5EF4-FFF2-40B4-BE49-F238E27FC236}">
                      <a16:creationId xmlns:a16="http://schemas.microsoft.com/office/drawing/2014/main" id="{84020981-9818-D842-9E7B-2387AF687002}"/>
                    </a:ext>
                  </a:extLst>
                </p14:cNvPr>
                <p14:cNvContentPartPr/>
                <p14:nvPr/>
              </p14:nvContentPartPr>
              <p14:xfrm>
                <a:off x="4714398" y="2762176"/>
                <a:ext cx="49320" cy="60120"/>
              </p14:xfrm>
            </p:contentPart>
          </mc:Choice>
          <mc:Fallback xmlns="">
            <p:pic>
              <p:nvPicPr>
                <p:cNvPr id="37" name="Ink 36">
                  <a:extLst>
                    <a:ext uri="{FF2B5EF4-FFF2-40B4-BE49-F238E27FC236}">
                      <a16:creationId xmlns:a16="http://schemas.microsoft.com/office/drawing/2014/main" id="{84020981-9818-D842-9E7B-2387AF687002}"/>
                    </a:ext>
                  </a:extLst>
                </p:cNvPr>
                <p:cNvPicPr/>
                <p:nvPr/>
              </p:nvPicPr>
              <p:blipFill>
                <a:blip r:embed="rId45"/>
                <a:stretch>
                  <a:fillRect/>
                </a:stretch>
              </p:blipFill>
              <p:spPr>
                <a:xfrm>
                  <a:off x="4706838" y="2754616"/>
                  <a:ext cx="6444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8" name="Ink 37">
                  <a:extLst>
                    <a:ext uri="{FF2B5EF4-FFF2-40B4-BE49-F238E27FC236}">
                      <a16:creationId xmlns:a16="http://schemas.microsoft.com/office/drawing/2014/main" id="{FE2242D8-88FF-4945-9D09-9F87E076A217}"/>
                    </a:ext>
                  </a:extLst>
                </p14:cNvPr>
                <p14:cNvContentPartPr/>
                <p14:nvPr/>
              </p14:nvContentPartPr>
              <p14:xfrm>
                <a:off x="4783518" y="2770096"/>
                <a:ext cx="45360" cy="57600"/>
              </p14:xfrm>
            </p:contentPart>
          </mc:Choice>
          <mc:Fallback xmlns="">
            <p:pic>
              <p:nvPicPr>
                <p:cNvPr id="38" name="Ink 37">
                  <a:extLst>
                    <a:ext uri="{FF2B5EF4-FFF2-40B4-BE49-F238E27FC236}">
                      <a16:creationId xmlns:a16="http://schemas.microsoft.com/office/drawing/2014/main" id="{FE2242D8-88FF-4945-9D09-9F87E076A217}"/>
                    </a:ext>
                  </a:extLst>
                </p:cNvPr>
                <p:cNvPicPr/>
                <p:nvPr/>
              </p:nvPicPr>
              <p:blipFill>
                <a:blip r:embed="rId47"/>
                <a:stretch>
                  <a:fillRect/>
                </a:stretch>
              </p:blipFill>
              <p:spPr>
                <a:xfrm>
                  <a:off x="4775958" y="2762583"/>
                  <a:ext cx="60480" cy="72626"/>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Ink 38">
                  <a:extLst>
                    <a:ext uri="{FF2B5EF4-FFF2-40B4-BE49-F238E27FC236}">
                      <a16:creationId xmlns:a16="http://schemas.microsoft.com/office/drawing/2014/main" id="{97889727-0346-8C46-AA8A-7CEA673F5B68}"/>
                    </a:ext>
                  </a:extLst>
                </p14:cNvPr>
                <p14:cNvContentPartPr/>
                <p14:nvPr/>
              </p14:nvContentPartPr>
              <p14:xfrm>
                <a:off x="4823478" y="2774776"/>
                <a:ext cx="68040" cy="145440"/>
              </p14:xfrm>
            </p:contentPart>
          </mc:Choice>
          <mc:Fallback xmlns="">
            <p:pic>
              <p:nvPicPr>
                <p:cNvPr id="39" name="Ink 38">
                  <a:extLst>
                    <a:ext uri="{FF2B5EF4-FFF2-40B4-BE49-F238E27FC236}">
                      <a16:creationId xmlns:a16="http://schemas.microsoft.com/office/drawing/2014/main" id="{97889727-0346-8C46-AA8A-7CEA673F5B68}"/>
                    </a:ext>
                  </a:extLst>
                </p:cNvPr>
                <p:cNvPicPr/>
                <p:nvPr/>
              </p:nvPicPr>
              <p:blipFill>
                <a:blip r:embed="rId49"/>
                <a:stretch>
                  <a:fillRect/>
                </a:stretch>
              </p:blipFill>
              <p:spPr>
                <a:xfrm>
                  <a:off x="4815878" y="2767197"/>
                  <a:ext cx="83240" cy="160598"/>
                </a:xfrm>
                <a:prstGeom prst="rect">
                  <a:avLst/>
                </a:prstGeom>
              </p:spPr>
            </p:pic>
          </mc:Fallback>
        </mc:AlternateContent>
      </p:grpSp>
      <p:grpSp>
        <p:nvGrpSpPr>
          <p:cNvPr id="44" name="Group 43">
            <a:extLst>
              <a:ext uri="{FF2B5EF4-FFF2-40B4-BE49-F238E27FC236}">
                <a16:creationId xmlns:a16="http://schemas.microsoft.com/office/drawing/2014/main" id="{192E6072-CDCB-CC4F-97C0-8158A47781DB}"/>
              </a:ext>
            </a:extLst>
          </p:cNvPr>
          <p:cNvGrpSpPr/>
          <p:nvPr/>
        </p:nvGrpSpPr>
        <p:grpSpPr>
          <a:xfrm>
            <a:off x="5054958" y="2742376"/>
            <a:ext cx="222120" cy="100080"/>
            <a:chOff x="5054958" y="2742376"/>
            <a:chExt cx="222120" cy="100080"/>
          </a:xfrm>
        </p:grpSpPr>
        <mc:AlternateContent xmlns:mc="http://schemas.openxmlformats.org/markup-compatibility/2006" xmlns:p14="http://schemas.microsoft.com/office/powerpoint/2010/main">
          <mc:Choice Requires="p14">
            <p:contentPart p14:bwMode="auto" r:id="rId50">
              <p14:nvContentPartPr>
                <p14:cNvPr id="40" name="Ink 39">
                  <a:extLst>
                    <a:ext uri="{FF2B5EF4-FFF2-40B4-BE49-F238E27FC236}">
                      <a16:creationId xmlns:a16="http://schemas.microsoft.com/office/drawing/2014/main" id="{E953EDB6-0944-8D4D-8629-7CEBE278A565}"/>
                    </a:ext>
                  </a:extLst>
                </p14:cNvPr>
                <p14:cNvContentPartPr/>
                <p14:nvPr/>
              </p14:nvContentPartPr>
              <p14:xfrm>
                <a:off x="5054958" y="2767216"/>
                <a:ext cx="64440" cy="65520"/>
              </p14:xfrm>
            </p:contentPart>
          </mc:Choice>
          <mc:Fallback xmlns="">
            <p:pic>
              <p:nvPicPr>
                <p:cNvPr id="40" name="Ink 39">
                  <a:extLst>
                    <a:ext uri="{FF2B5EF4-FFF2-40B4-BE49-F238E27FC236}">
                      <a16:creationId xmlns:a16="http://schemas.microsoft.com/office/drawing/2014/main" id="{E953EDB6-0944-8D4D-8629-7CEBE278A565}"/>
                    </a:ext>
                  </a:extLst>
                </p:cNvPr>
                <p:cNvPicPr/>
                <p:nvPr/>
              </p:nvPicPr>
              <p:blipFill>
                <a:blip r:embed="rId51"/>
                <a:stretch>
                  <a:fillRect/>
                </a:stretch>
              </p:blipFill>
              <p:spPr>
                <a:xfrm>
                  <a:off x="5047356" y="2759656"/>
                  <a:ext cx="79645"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1" name="Ink 40">
                  <a:extLst>
                    <a:ext uri="{FF2B5EF4-FFF2-40B4-BE49-F238E27FC236}">
                      <a16:creationId xmlns:a16="http://schemas.microsoft.com/office/drawing/2014/main" id="{9781D5EF-C5E8-4D4A-AA71-C1336DB14BB4}"/>
                    </a:ext>
                  </a:extLst>
                </p14:cNvPr>
                <p14:cNvContentPartPr/>
                <p14:nvPr/>
              </p14:nvContentPartPr>
              <p14:xfrm>
                <a:off x="5134158" y="2785216"/>
                <a:ext cx="55440" cy="57240"/>
              </p14:xfrm>
            </p:contentPart>
          </mc:Choice>
          <mc:Fallback xmlns="">
            <p:pic>
              <p:nvPicPr>
                <p:cNvPr id="41" name="Ink 40">
                  <a:extLst>
                    <a:ext uri="{FF2B5EF4-FFF2-40B4-BE49-F238E27FC236}">
                      <a16:creationId xmlns:a16="http://schemas.microsoft.com/office/drawing/2014/main" id="{9781D5EF-C5E8-4D4A-AA71-C1336DB14BB4}"/>
                    </a:ext>
                  </a:extLst>
                </p:cNvPr>
                <p:cNvPicPr/>
                <p:nvPr/>
              </p:nvPicPr>
              <p:blipFill>
                <a:blip r:embed="rId53"/>
                <a:stretch>
                  <a:fillRect/>
                </a:stretch>
              </p:blipFill>
              <p:spPr>
                <a:xfrm>
                  <a:off x="5126598" y="2777703"/>
                  <a:ext cx="70560" cy="72266"/>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2" name="Ink 41">
                  <a:extLst>
                    <a:ext uri="{FF2B5EF4-FFF2-40B4-BE49-F238E27FC236}">
                      <a16:creationId xmlns:a16="http://schemas.microsoft.com/office/drawing/2014/main" id="{C58FD38A-D6CC-C449-B6B4-5530BA0B4885}"/>
                    </a:ext>
                  </a:extLst>
                </p14:cNvPr>
                <p14:cNvContentPartPr/>
                <p14:nvPr/>
              </p14:nvContentPartPr>
              <p14:xfrm>
                <a:off x="5229198" y="2742376"/>
                <a:ext cx="47880" cy="95400"/>
              </p14:xfrm>
            </p:contentPart>
          </mc:Choice>
          <mc:Fallback xmlns="">
            <p:pic>
              <p:nvPicPr>
                <p:cNvPr id="42" name="Ink 41">
                  <a:extLst>
                    <a:ext uri="{FF2B5EF4-FFF2-40B4-BE49-F238E27FC236}">
                      <a16:creationId xmlns:a16="http://schemas.microsoft.com/office/drawing/2014/main" id="{C58FD38A-D6CC-C449-B6B4-5530BA0B4885}"/>
                    </a:ext>
                  </a:extLst>
                </p:cNvPr>
                <p:cNvPicPr/>
                <p:nvPr/>
              </p:nvPicPr>
              <p:blipFill>
                <a:blip r:embed="rId55"/>
                <a:stretch>
                  <a:fillRect/>
                </a:stretch>
              </p:blipFill>
              <p:spPr>
                <a:xfrm>
                  <a:off x="5221638" y="2734844"/>
                  <a:ext cx="63000" cy="110463"/>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3" name="Ink 42">
                  <a:extLst>
                    <a:ext uri="{FF2B5EF4-FFF2-40B4-BE49-F238E27FC236}">
                      <a16:creationId xmlns:a16="http://schemas.microsoft.com/office/drawing/2014/main" id="{E6844C9C-A7C4-424C-83B1-F9110A29CEB0}"/>
                    </a:ext>
                  </a:extLst>
                </p14:cNvPr>
                <p14:cNvContentPartPr/>
                <p14:nvPr/>
              </p14:nvContentPartPr>
              <p14:xfrm>
                <a:off x="5199318" y="2752096"/>
                <a:ext cx="73080" cy="40320"/>
              </p14:xfrm>
            </p:contentPart>
          </mc:Choice>
          <mc:Fallback xmlns="">
            <p:pic>
              <p:nvPicPr>
                <p:cNvPr id="43" name="Ink 42">
                  <a:extLst>
                    <a:ext uri="{FF2B5EF4-FFF2-40B4-BE49-F238E27FC236}">
                      <a16:creationId xmlns:a16="http://schemas.microsoft.com/office/drawing/2014/main" id="{E6844C9C-A7C4-424C-83B1-F9110A29CEB0}"/>
                    </a:ext>
                  </a:extLst>
                </p:cNvPr>
                <p:cNvPicPr/>
                <p:nvPr/>
              </p:nvPicPr>
              <p:blipFill>
                <a:blip r:embed="rId57"/>
                <a:stretch>
                  <a:fillRect/>
                </a:stretch>
              </p:blipFill>
              <p:spPr>
                <a:xfrm>
                  <a:off x="5191758" y="2744536"/>
                  <a:ext cx="88200" cy="55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8">
            <p14:nvContentPartPr>
              <p14:cNvPr id="47" name="Ink 46">
                <a:extLst>
                  <a:ext uri="{FF2B5EF4-FFF2-40B4-BE49-F238E27FC236}">
                    <a16:creationId xmlns:a16="http://schemas.microsoft.com/office/drawing/2014/main" id="{DB6F93A0-7BC9-FA44-867B-59D2564B825F}"/>
                  </a:ext>
                </a:extLst>
              </p14:cNvPr>
              <p14:cNvContentPartPr/>
              <p14:nvPr/>
            </p14:nvContentPartPr>
            <p14:xfrm>
              <a:off x="3145518" y="3222976"/>
              <a:ext cx="2054160" cy="80640"/>
            </p14:xfrm>
          </p:contentPart>
        </mc:Choice>
        <mc:Fallback xmlns="">
          <p:pic>
            <p:nvPicPr>
              <p:cNvPr id="47" name="Ink 46">
                <a:extLst>
                  <a:ext uri="{FF2B5EF4-FFF2-40B4-BE49-F238E27FC236}">
                    <a16:creationId xmlns:a16="http://schemas.microsoft.com/office/drawing/2014/main" id="{DB6F93A0-7BC9-FA44-867B-59D2564B825F}"/>
                  </a:ext>
                </a:extLst>
              </p:cNvPr>
              <p:cNvPicPr/>
              <p:nvPr/>
            </p:nvPicPr>
            <p:blipFill>
              <a:blip r:embed="rId59"/>
              <a:stretch>
                <a:fillRect/>
              </a:stretch>
            </p:blipFill>
            <p:spPr>
              <a:xfrm>
                <a:off x="3137958" y="3215382"/>
                <a:ext cx="2069280" cy="95828"/>
              </a:xfrm>
              <a:prstGeom prst="rect">
                <a:avLst/>
              </a:prstGeom>
            </p:spPr>
          </p:pic>
        </mc:Fallback>
      </mc:AlternateContent>
      <p:grpSp>
        <p:nvGrpSpPr>
          <p:cNvPr id="59" name="Group 58">
            <a:extLst>
              <a:ext uri="{FF2B5EF4-FFF2-40B4-BE49-F238E27FC236}">
                <a16:creationId xmlns:a16="http://schemas.microsoft.com/office/drawing/2014/main" id="{08040052-261F-9841-88AA-A0802BC373EE}"/>
              </a:ext>
            </a:extLst>
          </p:cNvPr>
          <p:cNvGrpSpPr/>
          <p:nvPr/>
        </p:nvGrpSpPr>
        <p:grpSpPr>
          <a:xfrm>
            <a:off x="7856301" y="2743582"/>
            <a:ext cx="352080" cy="227520"/>
            <a:chOff x="7856301" y="2743582"/>
            <a:chExt cx="352080" cy="227520"/>
          </a:xfrm>
        </p:grpSpPr>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A68E26DC-AFB2-4F43-9742-ACCF3B5D0125}"/>
                    </a:ext>
                  </a:extLst>
                </p14:cNvPr>
                <p14:cNvContentPartPr/>
                <p14:nvPr/>
              </p14:nvContentPartPr>
              <p14:xfrm>
                <a:off x="7856301" y="2765902"/>
                <a:ext cx="179640" cy="40680"/>
              </p14:xfrm>
            </p:contentPart>
          </mc:Choice>
          <mc:Fallback xmlns="">
            <p:pic>
              <p:nvPicPr>
                <p:cNvPr id="48" name="Ink 47">
                  <a:extLst>
                    <a:ext uri="{FF2B5EF4-FFF2-40B4-BE49-F238E27FC236}">
                      <a16:creationId xmlns:a16="http://schemas.microsoft.com/office/drawing/2014/main" id="{A68E26DC-AFB2-4F43-9742-ACCF3B5D0125}"/>
                    </a:ext>
                  </a:extLst>
                </p:cNvPr>
                <p:cNvPicPr/>
                <p:nvPr/>
              </p:nvPicPr>
              <p:blipFill>
                <a:blip r:embed="rId61"/>
                <a:stretch>
                  <a:fillRect/>
                </a:stretch>
              </p:blipFill>
              <p:spPr>
                <a:xfrm>
                  <a:off x="7848741" y="2758342"/>
                  <a:ext cx="19476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5DEAA1FE-6F12-6547-976C-22E57240BD99}"/>
                    </a:ext>
                  </a:extLst>
                </p14:cNvPr>
                <p14:cNvContentPartPr/>
                <p14:nvPr/>
              </p14:nvContentPartPr>
              <p14:xfrm>
                <a:off x="7873221" y="2813062"/>
                <a:ext cx="159480" cy="158040"/>
              </p14:xfrm>
            </p:contentPart>
          </mc:Choice>
          <mc:Fallback xmlns="">
            <p:pic>
              <p:nvPicPr>
                <p:cNvPr id="49" name="Ink 48">
                  <a:extLst>
                    <a:ext uri="{FF2B5EF4-FFF2-40B4-BE49-F238E27FC236}">
                      <a16:creationId xmlns:a16="http://schemas.microsoft.com/office/drawing/2014/main" id="{5DEAA1FE-6F12-6547-976C-22E57240BD99}"/>
                    </a:ext>
                  </a:extLst>
                </p:cNvPr>
                <p:cNvPicPr/>
                <p:nvPr/>
              </p:nvPicPr>
              <p:blipFill>
                <a:blip r:embed="rId63"/>
                <a:stretch>
                  <a:fillRect/>
                </a:stretch>
              </p:blipFill>
              <p:spPr>
                <a:xfrm>
                  <a:off x="7865661" y="2805502"/>
                  <a:ext cx="17460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6" name="Ink 55">
                  <a:extLst>
                    <a:ext uri="{FF2B5EF4-FFF2-40B4-BE49-F238E27FC236}">
                      <a16:creationId xmlns:a16="http://schemas.microsoft.com/office/drawing/2014/main" id="{5FB36DAE-C139-D84B-BB20-EB9349A74797}"/>
                    </a:ext>
                  </a:extLst>
                </p14:cNvPr>
                <p14:cNvContentPartPr/>
                <p14:nvPr/>
              </p14:nvContentPartPr>
              <p14:xfrm>
                <a:off x="8114421" y="2743582"/>
                <a:ext cx="27360" cy="103320"/>
              </p14:xfrm>
            </p:contentPart>
          </mc:Choice>
          <mc:Fallback xmlns="">
            <p:pic>
              <p:nvPicPr>
                <p:cNvPr id="56" name="Ink 55">
                  <a:extLst>
                    <a:ext uri="{FF2B5EF4-FFF2-40B4-BE49-F238E27FC236}">
                      <a16:creationId xmlns:a16="http://schemas.microsoft.com/office/drawing/2014/main" id="{5FB36DAE-C139-D84B-BB20-EB9349A74797}"/>
                    </a:ext>
                  </a:extLst>
                </p:cNvPr>
                <p:cNvPicPr/>
                <p:nvPr/>
              </p:nvPicPr>
              <p:blipFill>
                <a:blip r:embed="rId65"/>
                <a:stretch>
                  <a:fillRect/>
                </a:stretch>
              </p:blipFill>
              <p:spPr>
                <a:xfrm>
                  <a:off x="8106760" y="2735996"/>
                  <a:ext cx="42682" cy="118493"/>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7" name="Ink 56">
                  <a:extLst>
                    <a:ext uri="{FF2B5EF4-FFF2-40B4-BE49-F238E27FC236}">
                      <a16:creationId xmlns:a16="http://schemas.microsoft.com/office/drawing/2014/main" id="{5D92E7EC-7196-4E41-8621-DD7D4E85FA0C}"/>
                    </a:ext>
                  </a:extLst>
                </p14:cNvPr>
                <p14:cNvContentPartPr/>
                <p14:nvPr/>
              </p14:nvContentPartPr>
              <p14:xfrm>
                <a:off x="8070861" y="2746102"/>
                <a:ext cx="107640" cy="110880"/>
              </p14:xfrm>
            </p:contentPart>
          </mc:Choice>
          <mc:Fallback xmlns="">
            <p:pic>
              <p:nvPicPr>
                <p:cNvPr id="57" name="Ink 56">
                  <a:extLst>
                    <a:ext uri="{FF2B5EF4-FFF2-40B4-BE49-F238E27FC236}">
                      <a16:creationId xmlns:a16="http://schemas.microsoft.com/office/drawing/2014/main" id="{5D92E7EC-7196-4E41-8621-DD7D4E85FA0C}"/>
                    </a:ext>
                  </a:extLst>
                </p:cNvPr>
                <p:cNvPicPr/>
                <p:nvPr/>
              </p:nvPicPr>
              <p:blipFill>
                <a:blip r:embed="rId67"/>
                <a:stretch>
                  <a:fillRect/>
                </a:stretch>
              </p:blipFill>
              <p:spPr>
                <a:xfrm>
                  <a:off x="8063326" y="2738542"/>
                  <a:ext cx="12271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8" name="Ink 57">
                  <a:extLst>
                    <a:ext uri="{FF2B5EF4-FFF2-40B4-BE49-F238E27FC236}">
                      <a16:creationId xmlns:a16="http://schemas.microsoft.com/office/drawing/2014/main" id="{2C69B2EC-CDEC-6A46-A149-BFC560F65F8B}"/>
                    </a:ext>
                  </a:extLst>
                </p14:cNvPr>
                <p14:cNvContentPartPr/>
                <p14:nvPr/>
              </p14:nvContentPartPr>
              <p14:xfrm>
                <a:off x="8075181" y="2772742"/>
                <a:ext cx="133200" cy="60840"/>
              </p14:xfrm>
            </p:contentPart>
          </mc:Choice>
          <mc:Fallback xmlns="">
            <p:pic>
              <p:nvPicPr>
                <p:cNvPr id="58" name="Ink 57">
                  <a:extLst>
                    <a:ext uri="{FF2B5EF4-FFF2-40B4-BE49-F238E27FC236}">
                      <a16:creationId xmlns:a16="http://schemas.microsoft.com/office/drawing/2014/main" id="{2C69B2EC-CDEC-6A46-A149-BFC560F65F8B}"/>
                    </a:ext>
                  </a:extLst>
                </p:cNvPr>
                <p:cNvPicPr/>
                <p:nvPr/>
              </p:nvPicPr>
              <p:blipFill>
                <a:blip r:embed="rId69"/>
                <a:stretch>
                  <a:fillRect/>
                </a:stretch>
              </p:blipFill>
              <p:spPr>
                <a:xfrm>
                  <a:off x="8067621" y="2765137"/>
                  <a:ext cx="148320" cy="76050"/>
                </a:xfrm>
                <a:prstGeom prst="rect">
                  <a:avLst/>
                </a:prstGeom>
              </p:spPr>
            </p:pic>
          </mc:Fallback>
        </mc:AlternateContent>
      </p:grpSp>
      <p:grpSp>
        <p:nvGrpSpPr>
          <p:cNvPr id="70" name="Group 69">
            <a:extLst>
              <a:ext uri="{FF2B5EF4-FFF2-40B4-BE49-F238E27FC236}">
                <a16:creationId xmlns:a16="http://schemas.microsoft.com/office/drawing/2014/main" id="{C48DF96B-4E2B-8247-A08A-A211A4A78184}"/>
              </a:ext>
            </a:extLst>
          </p:cNvPr>
          <p:cNvGrpSpPr/>
          <p:nvPr/>
        </p:nvGrpSpPr>
        <p:grpSpPr>
          <a:xfrm>
            <a:off x="6990848" y="3346431"/>
            <a:ext cx="717840" cy="189720"/>
            <a:chOff x="6990848" y="3346431"/>
            <a:chExt cx="717840" cy="189720"/>
          </a:xfrm>
        </p:grpSpPr>
        <mc:AlternateContent xmlns:mc="http://schemas.openxmlformats.org/markup-compatibility/2006" xmlns:p14="http://schemas.microsoft.com/office/powerpoint/2010/main">
          <mc:Choice Requires="p14">
            <p:contentPart p14:bwMode="auto" r:id="rId70">
              <p14:nvContentPartPr>
                <p14:cNvPr id="60" name="Ink 59">
                  <a:extLst>
                    <a:ext uri="{FF2B5EF4-FFF2-40B4-BE49-F238E27FC236}">
                      <a16:creationId xmlns:a16="http://schemas.microsoft.com/office/drawing/2014/main" id="{CED5FA8C-177A-554C-8FD5-10949F0DBCA7}"/>
                    </a:ext>
                  </a:extLst>
                </p14:cNvPr>
                <p14:cNvContentPartPr/>
                <p14:nvPr/>
              </p14:nvContentPartPr>
              <p14:xfrm>
                <a:off x="6999128" y="3441111"/>
                <a:ext cx="360" cy="50040"/>
              </p14:xfrm>
            </p:contentPart>
          </mc:Choice>
          <mc:Fallback xmlns="">
            <p:pic>
              <p:nvPicPr>
                <p:cNvPr id="60" name="Ink 59">
                  <a:extLst>
                    <a:ext uri="{FF2B5EF4-FFF2-40B4-BE49-F238E27FC236}">
                      <a16:creationId xmlns:a16="http://schemas.microsoft.com/office/drawing/2014/main" id="{CED5FA8C-177A-554C-8FD5-10949F0DBCA7}"/>
                    </a:ext>
                  </a:extLst>
                </p:cNvPr>
                <p:cNvPicPr/>
                <p:nvPr/>
              </p:nvPicPr>
              <p:blipFill>
                <a:blip r:embed="rId71"/>
                <a:stretch>
                  <a:fillRect/>
                </a:stretch>
              </p:blipFill>
              <p:spPr>
                <a:xfrm>
                  <a:off x="6991568" y="3433551"/>
                  <a:ext cx="1548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1" name="Ink 60">
                  <a:extLst>
                    <a:ext uri="{FF2B5EF4-FFF2-40B4-BE49-F238E27FC236}">
                      <a16:creationId xmlns:a16="http://schemas.microsoft.com/office/drawing/2014/main" id="{98E9685A-B33B-B34D-9FC0-81CEED081B75}"/>
                    </a:ext>
                  </a:extLst>
                </p14:cNvPr>
                <p14:cNvContentPartPr/>
                <p14:nvPr/>
              </p14:nvContentPartPr>
              <p14:xfrm>
                <a:off x="6990848" y="3377391"/>
                <a:ext cx="16920" cy="14040"/>
              </p14:xfrm>
            </p:contentPart>
          </mc:Choice>
          <mc:Fallback xmlns="">
            <p:pic>
              <p:nvPicPr>
                <p:cNvPr id="61" name="Ink 60">
                  <a:extLst>
                    <a:ext uri="{FF2B5EF4-FFF2-40B4-BE49-F238E27FC236}">
                      <a16:creationId xmlns:a16="http://schemas.microsoft.com/office/drawing/2014/main" id="{98E9685A-B33B-B34D-9FC0-81CEED081B75}"/>
                    </a:ext>
                  </a:extLst>
                </p:cNvPr>
                <p:cNvPicPr/>
                <p:nvPr/>
              </p:nvPicPr>
              <p:blipFill>
                <a:blip r:embed="rId73"/>
                <a:stretch>
                  <a:fillRect/>
                </a:stretch>
              </p:blipFill>
              <p:spPr>
                <a:xfrm>
                  <a:off x="6983124" y="3369831"/>
                  <a:ext cx="32369"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2" name="Ink 61">
                  <a:extLst>
                    <a:ext uri="{FF2B5EF4-FFF2-40B4-BE49-F238E27FC236}">
                      <a16:creationId xmlns:a16="http://schemas.microsoft.com/office/drawing/2014/main" id="{92B89386-0B5B-7543-94AA-A49641C24E66}"/>
                    </a:ext>
                  </a:extLst>
                </p14:cNvPr>
                <p14:cNvContentPartPr/>
                <p14:nvPr/>
              </p14:nvContentPartPr>
              <p14:xfrm>
                <a:off x="7021448" y="3346431"/>
                <a:ext cx="97560" cy="186840"/>
              </p14:xfrm>
            </p:contentPart>
          </mc:Choice>
          <mc:Fallback xmlns="">
            <p:pic>
              <p:nvPicPr>
                <p:cNvPr id="62" name="Ink 61">
                  <a:extLst>
                    <a:ext uri="{FF2B5EF4-FFF2-40B4-BE49-F238E27FC236}">
                      <a16:creationId xmlns:a16="http://schemas.microsoft.com/office/drawing/2014/main" id="{92B89386-0B5B-7543-94AA-A49641C24E66}"/>
                    </a:ext>
                  </a:extLst>
                </p:cNvPr>
                <p:cNvPicPr/>
                <p:nvPr/>
              </p:nvPicPr>
              <p:blipFill>
                <a:blip r:embed="rId75"/>
                <a:stretch>
                  <a:fillRect/>
                </a:stretch>
              </p:blipFill>
              <p:spPr>
                <a:xfrm>
                  <a:off x="7013916" y="3338871"/>
                  <a:ext cx="112624"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3" name="Ink 62">
                  <a:extLst>
                    <a:ext uri="{FF2B5EF4-FFF2-40B4-BE49-F238E27FC236}">
                      <a16:creationId xmlns:a16="http://schemas.microsoft.com/office/drawing/2014/main" id="{8DB6F357-088D-C046-9815-417AC596FA26}"/>
                    </a:ext>
                  </a:extLst>
                </p14:cNvPr>
                <p14:cNvContentPartPr/>
                <p14:nvPr/>
              </p14:nvContentPartPr>
              <p14:xfrm>
                <a:off x="7046288" y="3415911"/>
                <a:ext cx="108720" cy="36360"/>
              </p14:xfrm>
            </p:contentPart>
          </mc:Choice>
          <mc:Fallback xmlns="">
            <p:pic>
              <p:nvPicPr>
                <p:cNvPr id="63" name="Ink 62">
                  <a:extLst>
                    <a:ext uri="{FF2B5EF4-FFF2-40B4-BE49-F238E27FC236}">
                      <a16:creationId xmlns:a16="http://schemas.microsoft.com/office/drawing/2014/main" id="{8DB6F357-088D-C046-9815-417AC596FA26}"/>
                    </a:ext>
                  </a:extLst>
                </p:cNvPr>
                <p:cNvPicPr/>
                <p:nvPr/>
              </p:nvPicPr>
              <p:blipFill>
                <a:blip r:embed="rId77"/>
                <a:stretch>
                  <a:fillRect/>
                </a:stretch>
              </p:blipFill>
              <p:spPr>
                <a:xfrm>
                  <a:off x="7038728" y="3408351"/>
                  <a:ext cx="12384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5" name="Ink 64">
                  <a:extLst>
                    <a:ext uri="{FF2B5EF4-FFF2-40B4-BE49-F238E27FC236}">
                      <a16:creationId xmlns:a16="http://schemas.microsoft.com/office/drawing/2014/main" id="{B12D9331-6AF4-0A43-8C4B-31767D84BE0C}"/>
                    </a:ext>
                  </a:extLst>
                </p14:cNvPr>
                <p14:cNvContentPartPr/>
                <p14:nvPr/>
              </p14:nvContentPartPr>
              <p14:xfrm>
                <a:off x="7271648" y="3349311"/>
                <a:ext cx="61560" cy="145080"/>
              </p14:xfrm>
            </p:contentPart>
          </mc:Choice>
          <mc:Fallback xmlns="">
            <p:pic>
              <p:nvPicPr>
                <p:cNvPr id="65" name="Ink 64">
                  <a:extLst>
                    <a:ext uri="{FF2B5EF4-FFF2-40B4-BE49-F238E27FC236}">
                      <a16:creationId xmlns:a16="http://schemas.microsoft.com/office/drawing/2014/main" id="{B12D9331-6AF4-0A43-8C4B-31767D84BE0C}"/>
                    </a:ext>
                  </a:extLst>
                </p:cNvPr>
                <p:cNvPicPr/>
                <p:nvPr/>
              </p:nvPicPr>
              <p:blipFill>
                <a:blip r:embed="rId79"/>
                <a:stretch>
                  <a:fillRect/>
                </a:stretch>
              </p:blipFill>
              <p:spPr>
                <a:xfrm>
                  <a:off x="7264088" y="3341751"/>
                  <a:ext cx="7668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6" name="Ink 65">
                  <a:extLst>
                    <a:ext uri="{FF2B5EF4-FFF2-40B4-BE49-F238E27FC236}">
                      <a16:creationId xmlns:a16="http://schemas.microsoft.com/office/drawing/2014/main" id="{47CAE329-3FBE-A844-A1EE-6D9BD5E3EBA0}"/>
                    </a:ext>
                  </a:extLst>
                </p14:cNvPr>
                <p14:cNvContentPartPr/>
                <p14:nvPr/>
              </p14:nvContentPartPr>
              <p14:xfrm>
                <a:off x="7374608" y="3464511"/>
                <a:ext cx="5760" cy="46440"/>
              </p14:xfrm>
            </p:contentPart>
          </mc:Choice>
          <mc:Fallback xmlns="">
            <p:pic>
              <p:nvPicPr>
                <p:cNvPr id="66" name="Ink 65">
                  <a:extLst>
                    <a:ext uri="{FF2B5EF4-FFF2-40B4-BE49-F238E27FC236}">
                      <a16:creationId xmlns:a16="http://schemas.microsoft.com/office/drawing/2014/main" id="{47CAE329-3FBE-A844-A1EE-6D9BD5E3EBA0}"/>
                    </a:ext>
                  </a:extLst>
                </p:cNvPr>
                <p:cNvPicPr/>
                <p:nvPr/>
              </p:nvPicPr>
              <p:blipFill>
                <a:blip r:embed="rId81"/>
                <a:stretch>
                  <a:fillRect/>
                </a:stretch>
              </p:blipFill>
              <p:spPr>
                <a:xfrm>
                  <a:off x="7367493" y="3456951"/>
                  <a:ext cx="19991"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7" name="Ink 66">
                  <a:extLst>
                    <a:ext uri="{FF2B5EF4-FFF2-40B4-BE49-F238E27FC236}">
                      <a16:creationId xmlns:a16="http://schemas.microsoft.com/office/drawing/2014/main" id="{995104D4-B6FD-8F41-9496-9CDE759F8AEE}"/>
                    </a:ext>
                  </a:extLst>
                </p14:cNvPr>
                <p14:cNvContentPartPr/>
                <p14:nvPr/>
              </p14:nvContentPartPr>
              <p14:xfrm>
                <a:off x="7444088" y="3510591"/>
                <a:ext cx="14400" cy="11520"/>
              </p14:xfrm>
            </p:contentPart>
          </mc:Choice>
          <mc:Fallback xmlns="">
            <p:pic>
              <p:nvPicPr>
                <p:cNvPr id="67" name="Ink 66">
                  <a:extLst>
                    <a:ext uri="{FF2B5EF4-FFF2-40B4-BE49-F238E27FC236}">
                      <a16:creationId xmlns:a16="http://schemas.microsoft.com/office/drawing/2014/main" id="{995104D4-B6FD-8F41-9496-9CDE759F8AEE}"/>
                    </a:ext>
                  </a:extLst>
                </p:cNvPr>
                <p:cNvPicPr/>
                <p:nvPr/>
              </p:nvPicPr>
              <p:blipFill>
                <a:blip r:embed="rId83"/>
                <a:stretch>
                  <a:fillRect/>
                </a:stretch>
              </p:blipFill>
              <p:spPr>
                <a:xfrm>
                  <a:off x="7436334" y="3503031"/>
                  <a:ext cx="29908"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8" name="Ink 67">
                  <a:extLst>
                    <a:ext uri="{FF2B5EF4-FFF2-40B4-BE49-F238E27FC236}">
                      <a16:creationId xmlns:a16="http://schemas.microsoft.com/office/drawing/2014/main" id="{0B529EFE-0D61-0641-AD01-563372A67605}"/>
                    </a:ext>
                  </a:extLst>
                </p14:cNvPr>
                <p14:cNvContentPartPr/>
                <p14:nvPr/>
              </p14:nvContentPartPr>
              <p14:xfrm>
                <a:off x="7541648" y="3375951"/>
                <a:ext cx="61560" cy="140760"/>
              </p14:xfrm>
            </p:contentPart>
          </mc:Choice>
          <mc:Fallback xmlns="">
            <p:pic>
              <p:nvPicPr>
                <p:cNvPr id="68" name="Ink 67">
                  <a:extLst>
                    <a:ext uri="{FF2B5EF4-FFF2-40B4-BE49-F238E27FC236}">
                      <a16:creationId xmlns:a16="http://schemas.microsoft.com/office/drawing/2014/main" id="{0B529EFE-0D61-0641-AD01-563372A67605}"/>
                    </a:ext>
                  </a:extLst>
                </p:cNvPr>
                <p:cNvPicPr/>
                <p:nvPr/>
              </p:nvPicPr>
              <p:blipFill>
                <a:blip r:embed="rId85"/>
                <a:stretch>
                  <a:fillRect/>
                </a:stretch>
              </p:blipFill>
              <p:spPr>
                <a:xfrm>
                  <a:off x="7534088" y="3368391"/>
                  <a:ext cx="7668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9" name="Ink 68">
                  <a:extLst>
                    <a:ext uri="{FF2B5EF4-FFF2-40B4-BE49-F238E27FC236}">
                      <a16:creationId xmlns:a16="http://schemas.microsoft.com/office/drawing/2014/main" id="{88800F50-E9D3-4E48-B1D9-E086D810B5D2}"/>
                    </a:ext>
                  </a:extLst>
                </p14:cNvPr>
                <p14:cNvContentPartPr/>
                <p14:nvPr/>
              </p14:nvContentPartPr>
              <p14:xfrm>
                <a:off x="7638848" y="3479991"/>
                <a:ext cx="69840" cy="56160"/>
              </p14:xfrm>
            </p:contentPart>
          </mc:Choice>
          <mc:Fallback xmlns="">
            <p:pic>
              <p:nvPicPr>
                <p:cNvPr id="69" name="Ink 68">
                  <a:extLst>
                    <a:ext uri="{FF2B5EF4-FFF2-40B4-BE49-F238E27FC236}">
                      <a16:creationId xmlns:a16="http://schemas.microsoft.com/office/drawing/2014/main" id="{88800F50-E9D3-4E48-B1D9-E086D810B5D2}"/>
                    </a:ext>
                  </a:extLst>
                </p:cNvPr>
                <p:cNvPicPr/>
                <p:nvPr/>
              </p:nvPicPr>
              <p:blipFill>
                <a:blip r:embed="rId87"/>
                <a:stretch>
                  <a:fillRect/>
                </a:stretch>
              </p:blipFill>
              <p:spPr>
                <a:xfrm>
                  <a:off x="7631288" y="3472431"/>
                  <a:ext cx="84960" cy="71280"/>
                </a:xfrm>
                <a:prstGeom prst="rect">
                  <a:avLst/>
                </a:prstGeom>
              </p:spPr>
            </p:pic>
          </mc:Fallback>
        </mc:AlternateContent>
      </p:grpSp>
      <p:grpSp>
        <p:nvGrpSpPr>
          <p:cNvPr id="84" name="Group 83">
            <a:extLst>
              <a:ext uri="{FF2B5EF4-FFF2-40B4-BE49-F238E27FC236}">
                <a16:creationId xmlns:a16="http://schemas.microsoft.com/office/drawing/2014/main" id="{859E0C0B-D2C7-CE4F-8C5F-DA81EC07FCC5}"/>
              </a:ext>
            </a:extLst>
          </p:cNvPr>
          <p:cNvGrpSpPr/>
          <p:nvPr/>
        </p:nvGrpSpPr>
        <p:grpSpPr>
          <a:xfrm>
            <a:off x="7858808" y="3371631"/>
            <a:ext cx="898534" cy="227880"/>
            <a:chOff x="7858808" y="3371631"/>
            <a:chExt cx="898534" cy="227880"/>
          </a:xfrm>
        </p:grpSpPr>
        <mc:AlternateContent xmlns:mc="http://schemas.openxmlformats.org/markup-compatibility/2006" xmlns:p14="http://schemas.microsoft.com/office/powerpoint/2010/main">
          <mc:Choice Requires="p14">
            <p:contentPart p14:bwMode="auto" r:id="rId88">
              <p14:nvContentPartPr>
                <p14:cNvPr id="71" name="Ink 70">
                  <a:extLst>
                    <a:ext uri="{FF2B5EF4-FFF2-40B4-BE49-F238E27FC236}">
                      <a16:creationId xmlns:a16="http://schemas.microsoft.com/office/drawing/2014/main" id="{5D8DEA6C-CDD6-0A44-8003-3B6E85F1EA84}"/>
                    </a:ext>
                  </a:extLst>
                </p14:cNvPr>
                <p14:cNvContentPartPr/>
                <p14:nvPr/>
              </p14:nvContentPartPr>
              <p14:xfrm>
                <a:off x="7858808" y="3429951"/>
                <a:ext cx="47520" cy="62640"/>
              </p14:xfrm>
            </p:contentPart>
          </mc:Choice>
          <mc:Fallback xmlns="">
            <p:pic>
              <p:nvPicPr>
                <p:cNvPr id="71" name="Ink 70">
                  <a:extLst>
                    <a:ext uri="{FF2B5EF4-FFF2-40B4-BE49-F238E27FC236}">
                      <a16:creationId xmlns:a16="http://schemas.microsoft.com/office/drawing/2014/main" id="{5D8DEA6C-CDD6-0A44-8003-3B6E85F1EA84}"/>
                    </a:ext>
                  </a:extLst>
                </p:cNvPr>
                <p:cNvPicPr/>
                <p:nvPr/>
              </p:nvPicPr>
              <p:blipFill>
                <a:blip r:embed="rId89"/>
                <a:stretch>
                  <a:fillRect/>
                </a:stretch>
              </p:blipFill>
              <p:spPr>
                <a:xfrm>
                  <a:off x="7851248" y="3422434"/>
                  <a:ext cx="62640" cy="77674"/>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2" name="Ink 71">
                  <a:extLst>
                    <a:ext uri="{FF2B5EF4-FFF2-40B4-BE49-F238E27FC236}">
                      <a16:creationId xmlns:a16="http://schemas.microsoft.com/office/drawing/2014/main" id="{75F5D43D-E1F9-EC4F-94FB-49325CAC1E88}"/>
                    </a:ext>
                  </a:extLst>
                </p14:cNvPr>
                <p14:cNvContentPartPr/>
                <p14:nvPr/>
              </p14:nvContentPartPr>
              <p14:xfrm>
                <a:off x="7922888" y="3427071"/>
                <a:ext cx="55800" cy="75600"/>
              </p14:xfrm>
            </p:contentPart>
          </mc:Choice>
          <mc:Fallback xmlns="">
            <p:pic>
              <p:nvPicPr>
                <p:cNvPr id="72" name="Ink 71">
                  <a:extLst>
                    <a:ext uri="{FF2B5EF4-FFF2-40B4-BE49-F238E27FC236}">
                      <a16:creationId xmlns:a16="http://schemas.microsoft.com/office/drawing/2014/main" id="{75F5D43D-E1F9-EC4F-94FB-49325CAC1E88}"/>
                    </a:ext>
                  </a:extLst>
                </p:cNvPr>
                <p:cNvPicPr/>
                <p:nvPr/>
              </p:nvPicPr>
              <p:blipFill>
                <a:blip r:embed="rId91"/>
                <a:stretch>
                  <a:fillRect/>
                </a:stretch>
              </p:blipFill>
              <p:spPr>
                <a:xfrm>
                  <a:off x="7915279" y="3419475"/>
                  <a:ext cx="71018" cy="90792"/>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3" name="Ink 72">
                  <a:extLst>
                    <a:ext uri="{FF2B5EF4-FFF2-40B4-BE49-F238E27FC236}">
                      <a16:creationId xmlns:a16="http://schemas.microsoft.com/office/drawing/2014/main" id="{236958AE-BA74-D047-83C8-0F24AC8AD0CF}"/>
                    </a:ext>
                  </a:extLst>
                </p14:cNvPr>
                <p14:cNvContentPartPr/>
                <p14:nvPr/>
              </p14:nvContentPartPr>
              <p14:xfrm>
                <a:off x="7947728" y="3443631"/>
                <a:ext cx="78120" cy="155880"/>
              </p14:xfrm>
            </p:contentPart>
          </mc:Choice>
          <mc:Fallback xmlns="">
            <p:pic>
              <p:nvPicPr>
                <p:cNvPr id="73" name="Ink 72">
                  <a:extLst>
                    <a:ext uri="{FF2B5EF4-FFF2-40B4-BE49-F238E27FC236}">
                      <a16:creationId xmlns:a16="http://schemas.microsoft.com/office/drawing/2014/main" id="{236958AE-BA74-D047-83C8-0F24AC8AD0CF}"/>
                    </a:ext>
                  </a:extLst>
                </p:cNvPr>
                <p:cNvPicPr/>
                <p:nvPr/>
              </p:nvPicPr>
              <p:blipFill>
                <a:blip r:embed="rId93"/>
                <a:stretch>
                  <a:fillRect/>
                </a:stretch>
              </p:blipFill>
              <p:spPr>
                <a:xfrm>
                  <a:off x="7940203" y="3436071"/>
                  <a:ext cx="93171"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4" name="Ink 73">
                  <a:extLst>
                    <a:ext uri="{FF2B5EF4-FFF2-40B4-BE49-F238E27FC236}">
                      <a16:creationId xmlns:a16="http://schemas.microsoft.com/office/drawing/2014/main" id="{5BCCB552-7086-B647-96AB-D95553A1DF48}"/>
                    </a:ext>
                  </a:extLst>
                </p14:cNvPr>
                <p14:cNvContentPartPr/>
                <p14:nvPr/>
              </p14:nvContentPartPr>
              <p14:xfrm>
                <a:off x="8058968" y="3438231"/>
                <a:ext cx="45000" cy="56160"/>
              </p14:xfrm>
            </p:contentPart>
          </mc:Choice>
          <mc:Fallback xmlns="">
            <p:pic>
              <p:nvPicPr>
                <p:cNvPr id="74" name="Ink 73">
                  <a:extLst>
                    <a:ext uri="{FF2B5EF4-FFF2-40B4-BE49-F238E27FC236}">
                      <a16:creationId xmlns:a16="http://schemas.microsoft.com/office/drawing/2014/main" id="{5BCCB552-7086-B647-96AB-D95553A1DF48}"/>
                    </a:ext>
                  </a:extLst>
                </p:cNvPr>
                <p:cNvPicPr/>
                <p:nvPr/>
              </p:nvPicPr>
              <p:blipFill>
                <a:blip r:embed="rId95"/>
                <a:stretch>
                  <a:fillRect/>
                </a:stretch>
              </p:blipFill>
              <p:spPr>
                <a:xfrm>
                  <a:off x="8051408" y="3430671"/>
                  <a:ext cx="6012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5" name="Ink 74">
                  <a:extLst>
                    <a:ext uri="{FF2B5EF4-FFF2-40B4-BE49-F238E27FC236}">
                      <a16:creationId xmlns:a16="http://schemas.microsoft.com/office/drawing/2014/main" id="{068C98D3-C211-A247-AE76-9B769BB75610}"/>
                    </a:ext>
                  </a:extLst>
                </p14:cNvPr>
                <p14:cNvContentPartPr/>
                <p14:nvPr/>
              </p14:nvContentPartPr>
              <p14:xfrm>
                <a:off x="8136728" y="3371631"/>
                <a:ext cx="25560" cy="119880"/>
              </p14:xfrm>
            </p:contentPart>
          </mc:Choice>
          <mc:Fallback xmlns="">
            <p:pic>
              <p:nvPicPr>
                <p:cNvPr id="75" name="Ink 74">
                  <a:extLst>
                    <a:ext uri="{FF2B5EF4-FFF2-40B4-BE49-F238E27FC236}">
                      <a16:creationId xmlns:a16="http://schemas.microsoft.com/office/drawing/2014/main" id="{068C98D3-C211-A247-AE76-9B769BB75610}"/>
                    </a:ext>
                  </a:extLst>
                </p:cNvPr>
                <p:cNvPicPr/>
                <p:nvPr/>
              </p:nvPicPr>
              <p:blipFill>
                <a:blip r:embed="rId97"/>
                <a:stretch>
                  <a:fillRect/>
                </a:stretch>
              </p:blipFill>
              <p:spPr>
                <a:xfrm>
                  <a:off x="8129060" y="3364071"/>
                  <a:ext cx="40896"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6" name="Ink 75">
                  <a:extLst>
                    <a:ext uri="{FF2B5EF4-FFF2-40B4-BE49-F238E27FC236}">
                      <a16:creationId xmlns:a16="http://schemas.microsoft.com/office/drawing/2014/main" id="{977F673E-025A-484F-AAEF-A2714216C4FC}"/>
                    </a:ext>
                  </a:extLst>
                </p14:cNvPr>
                <p14:cNvContentPartPr/>
                <p14:nvPr/>
              </p14:nvContentPartPr>
              <p14:xfrm>
                <a:off x="8175608" y="3427071"/>
                <a:ext cx="97560" cy="69480"/>
              </p14:xfrm>
            </p:contentPart>
          </mc:Choice>
          <mc:Fallback xmlns="">
            <p:pic>
              <p:nvPicPr>
                <p:cNvPr id="76" name="Ink 75">
                  <a:extLst>
                    <a:ext uri="{FF2B5EF4-FFF2-40B4-BE49-F238E27FC236}">
                      <a16:creationId xmlns:a16="http://schemas.microsoft.com/office/drawing/2014/main" id="{977F673E-025A-484F-AAEF-A2714216C4FC}"/>
                    </a:ext>
                  </a:extLst>
                </p:cNvPr>
                <p:cNvPicPr/>
                <p:nvPr/>
              </p:nvPicPr>
              <p:blipFill>
                <a:blip r:embed="rId99"/>
                <a:stretch>
                  <a:fillRect/>
                </a:stretch>
              </p:blipFill>
              <p:spPr>
                <a:xfrm>
                  <a:off x="8168048" y="3419511"/>
                  <a:ext cx="11268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7" name="Ink 76">
                  <a:extLst>
                    <a:ext uri="{FF2B5EF4-FFF2-40B4-BE49-F238E27FC236}">
                      <a16:creationId xmlns:a16="http://schemas.microsoft.com/office/drawing/2014/main" id="{6B775A1C-B86D-9147-9C0F-1939B9DC3042}"/>
                    </a:ext>
                  </a:extLst>
                </p14:cNvPr>
                <p14:cNvContentPartPr/>
                <p14:nvPr/>
              </p14:nvContentPartPr>
              <p14:xfrm>
                <a:off x="8270288" y="3488271"/>
                <a:ext cx="28080" cy="45000"/>
              </p14:xfrm>
            </p:contentPart>
          </mc:Choice>
          <mc:Fallback xmlns="">
            <p:pic>
              <p:nvPicPr>
                <p:cNvPr id="77" name="Ink 76">
                  <a:extLst>
                    <a:ext uri="{FF2B5EF4-FFF2-40B4-BE49-F238E27FC236}">
                      <a16:creationId xmlns:a16="http://schemas.microsoft.com/office/drawing/2014/main" id="{6B775A1C-B86D-9147-9C0F-1939B9DC3042}"/>
                    </a:ext>
                  </a:extLst>
                </p:cNvPr>
                <p:cNvPicPr/>
                <p:nvPr/>
              </p:nvPicPr>
              <p:blipFill>
                <a:blip r:embed="rId101"/>
                <a:stretch>
                  <a:fillRect/>
                </a:stretch>
              </p:blipFill>
              <p:spPr>
                <a:xfrm>
                  <a:off x="8262728" y="3480650"/>
                  <a:ext cx="43200" cy="60242"/>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9" name="Ink 78">
                  <a:extLst>
                    <a:ext uri="{FF2B5EF4-FFF2-40B4-BE49-F238E27FC236}">
                      <a16:creationId xmlns:a16="http://schemas.microsoft.com/office/drawing/2014/main" id="{1189E9C4-FC35-C44B-BC49-C304030F5310}"/>
                    </a:ext>
                  </a:extLst>
                </p14:cNvPr>
                <p14:cNvContentPartPr/>
                <p14:nvPr/>
              </p14:nvContentPartPr>
              <p14:xfrm>
                <a:off x="8384382" y="3449391"/>
                <a:ext cx="114480" cy="11520"/>
              </p14:xfrm>
            </p:contentPart>
          </mc:Choice>
          <mc:Fallback xmlns="">
            <p:pic>
              <p:nvPicPr>
                <p:cNvPr id="79" name="Ink 78">
                  <a:extLst>
                    <a:ext uri="{FF2B5EF4-FFF2-40B4-BE49-F238E27FC236}">
                      <a16:creationId xmlns:a16="http://schemas.microsoft.com/office/drawing/2014/main" id="{1189E9C4-FC35-C44B-BC49-C304030F5310}"/>
                    </a:ext>
                  </a:extLst>
                </p:cNvPr>
                <p:cNvPicPr/>
                <p:nvPr/>
              </p:nvPicPr>
              <p:blipFill>
                <a:blip r:embed="rId103"/>
                <a:stretch>
                  <a:fillRect/>
                </a:stretch>
              </p:blipFill>
              <p:spPr>
                <a:xfrm>
                  <a:off x="8376798" y="3441831"/>
                  <a:ext cx="129648"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0" name="Ink 79">
                  <a:extLst>
                    <a:ext uri="{FF2B5EF4-FFF2-40B4-BE49-F238E27FC236}">
                      <a16:creationId xmlns:a16="http://schemas.microsoft.com/office/drawing/2014/main" id="{0DAB4EA2-0CC9-964A-B6C1-BD5B7220E582}"/>
                    </a:ext>
                  </a:extLst>
                </p14:cNvPr>
                <p14:cNvContentPartPr/>
                <p14:nvPr/>
              </p14:nvContentPartPr>
              <p14:xfrm>
                <a:off x="8442702" y="3452271"/>
                <a:ext cx="56160" cy="75240"/>
              </p14:xfrm>
            </p:contentPart>
          </mc:Choice>
          <mc:Fallback xmlns="">
            <p:pic>
              <p:nvPicPr>
                <p:cNvPr id="80" name="Ink 79">
                  <a:extLst>
                    <a:ext uri="{FF2B5EF4-FFF2-40B4-BE49-F238E27FC236}">
                      <a16:creationId xmlns:a16="http://schemas.microsoft.com/office/drawing/2014/main" id="{0DAB4EA2-0CC9-964A-B6C1-BD5B7220E582}"/>
                    </a:ext>
                  </a:extLst>
                </p:cNvPr>
                <p:cNvPicPr/>
                <p:nvPr/>
              </p:nvPicPr>
              <p:blipFill>
                <a:blip r:embed="rId105"/>
                <a:stretch>
                  <a:fillRect/>
                </a:stretch>
              </p:blipFill>
              <p:spPr>
                <a:xfrm>
                  <a:off x="8435093" y="3444711"/>
                  <a:ext cx="71378"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1" name="Ink 80">
                  <a:extLst>
                    <a:ext uri="{FF2B5EF4-FFF2-40B4-BE49-F238E27FC236}">
                      <a16:creationId xmlns:a16="http://schemas.microsoft.com/office/drawing/2014/main" id="{8BCCBF83-9A97-634F-AC1F-FC9A0CA5D3B4}"/>
                    </a:ext>
                  </a:extLst>
                </p14:cNvPr>
                <p14:cNvContentPartPr/>
                <p14:nvPr/>
              </p14:nvContentPartPr>
              <p14:xfrm>
                <a:off x="8523342" y="3379911"/>
                <a:ext cx="58680" cy="153360"/>
              </p14:xfrm>
            </p:contentPart>
          </mc:Choice>
          <mc:Fallback xmlns="">
            <p:pic>
              <p:nvPicPr>
                <p:cNvPr id="81" name="Ink 80">
                  <a:extLst>
                    <a:ext uri="{FF2B5EF4-FFF2-40B4-BE49-F238E27FC236}">
                      <a16:creationId xmlns:a16="http://schemas.microsoft.com/office/drawing/2014/main" id="{8BCCBF83-9A97-634F-AC1F-FC9A0CA5D3B4}"/>
                    </a:ext>
                  </a:extLst>
                </p:cNvPr>
                <p:cNvPicPr/>
                <p:nvPr/>
              </p:nvPicPr>
              <p:blipFill>
                <a:blip r:embed="rId107"/>
                <a:stretch>
                  <a:fillRect/>
                </a:stretch>
              </p:blipFill>
              <p:spPr>
                <a:xfrm>
                  <a:off x="8515782" y="3372351"/>
                  <a:ext cx="738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2" name="Ink 81">
                  <a:extLst>
                    <a:ext uri="{FF2B5EF4-FFF2-40B4-BE49-F238E27FC236}">
                      <a16:creationId xmlns:a16="http://schemas.microsoft.com/office/drawing/2014/main" id="{0764CDE4-B957-1449-BD2C-E33E179CAFCE}"/>
                    </a:ext>
                  </a:extLst>
                </p14:cNvPr>
                <p14:cNvContentPartPr/>
                <p14:nvPr/>
              </p14:nvContentPartPr>
              <p14:xfrm>
                <a:off x="8604342" y="3469551"/>
                <a:ext cx="64440" cy="55440"/>
              </p14:xfrm>
            </p:contentPart>
          </mc:Choice>
          <mc:Fallback xmlns="">
            <p:pic>
              <p:nvPicPr>
                <p:cNvPr id="82" name="Ink 81">
                  <a:extLst>
                    <a:ext uri="{FF2B5EF4-FFF2-40B4-BE49-F238E27FC236}">
                      <a16:creationId xmlns:a16="http://schemas.microsoft.com/office/drawing/2014/main" id="{0764CDE4-B957-1449-BD2C-E33E179CAFCE}"/>
                    </a:ext>
                  </a:extLst>
                </p:cNvPr>
                <p:cNvPicPr/>
                <p:nvPr/>
              </p:nvPicPr>
              <p:blipFill>
                <a:blip r:embed="rId109"/>
                <a:stretch>
                  <a:fillRect/>
                </a:stretch>
              </p:blipFill>
              <p:spPr>
                <a:xfrm>
                  <a:off x="8596782" y="3461991"/>
                  <a:ext cx="7956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3" name="Ink 82">
                  <a:extLst>
                    <a:ext uri="{FF2B5EF4-FFF2-40B4-BE49-F238E27FC236}">
                      <a16:creationId xmlns:a16="http://schemas.microsoft.com/office/drawing/2014/main" id="{EDF64800-5A88-1843-ABF4-F87BA710FC95}"/>
                    </a:ext>
                  </a:extLst>
                </p14:cNvPr>
                <p14:cNvContentPartPr/>
                <p14:nvPr/>
              </p14:nvContentPartPr>
              <p14:xfrm>
                <a:off x="8684982" y="3491151"/>
                <a:ext cx="72360" cy="56160"/>
              </p14:xfrm>
            </p:contentPart>
          </mc:Choice>
          <mc:Fallback xmlns="">
            <p:pic>
              <p:nvPicPr>
                <p:cNvPr id="83" name="Ink 82">
                  <a:extLst>
                    <a:ext uri="{FF2B5EF4-FFF2-40B4-BE49-F238E27FC236}">
                      <a16:creationId xmlns:a16="http://schemas.microsoft.com/office/drawing/2014/main" id="{EDF64800-5A88-1843-ABF4-F87BA710FC95}"/>
                    </a:ext>
                  </a:extLst>
                </p:cNvPr>
                <p:cNvPicPr/>
                <p:nvPr/>
              </p:nvPicPr>
              <p:blipFill>
                <a:blip r:embed="rId111"/>
                <a:stretch>
                  <a:fillRect/>
                </a:stretch>
              </p:blipFill>
              <p:spPr>
                <a:xfrm>
                  <a:off x="8677422" y="3483591"/>
                  <a:ext cx="87480" cy="71280"/>
                </a:xfrm>
                <a:prstGeom prst="rect">
                  <a:avLst/>
                </a:prstGeom>
              </p:spPr>
            </p:pic>
          </mc:Fallback>
        </mc:AlternateContent>
      </p:grpSp>
      <p:grpSp>
        <p:nvGrpSpPr>
          <p:cNvPr id="91" name="Group 90">
            <a:extLst>
              <a:ext uri="{FF2B5EF4-FFF2-40B4-BE49-F238E27FC236}">
                <a16:creationId xmlns:a16="http://schemas.microsoft.com/office/drawing/2014/main" id="{3EF34E8D-864A-434E-8B16-EAE62AA64DE6}"/>
              </a:ext>
            </a:extLst>
          </p:cNvPr>
          <p:cNvGrpSpPr/>
          <p:nvPr/>
        </p:nvGrpSpPr>
        <p:grpSpPr>
          <a:xfrm>
            <a:off x="6929622" y="3623271"/>
            <a:ext cx="548280" cy="177120"/>
            <a:chOff x="6929622" y="3623271"/>
            <a:chExt cx="548280" cy="177120"/>
          </a:xfrm>
        </p:grpSpPr>
        <mc:AlternateContent xmlns:mc="http://schemas.openxmlformats.org/markup-compatibility/2006" xmlns:p14="http://schemas.microsoft.com/office/powerpoint/2010/main">
          <mc:Choice Requires="p14">
            <p:contentPart p14:bwMode="auto" r:id="rId112">
              <p14:nvContentPartPr>
                <p14:cNvPr id="85" name="Ink 84">
                  <a:extLst>
                    <a:ext uri="{FF2B5EF4-FFF2-40B4-BE49-F238E27FC236}">
                      <a16:creationId xmlns:a16="http://schemas.microsoft.com/office/drawing/2014/main" id="{0E5DB59E-9D1B-DB46-B247-FFF1DE43AB69}"/>
                    </a:ext>
                  </a:extLst>
                </p14:cNvPr>
                <p14:cNvContentPartPr/>
                <p14:nvPr/>
              </p14:nvContentPartPr>
              <p14:xfrm>
                <a:off x="6929622" y="3623271"/>
                <a:ext cx="83520" cy="156960"/>
              </p14:xfrm>
            </p:contentPart>
          </mc:Choice>
          <mc:Fallback xmlns="">
            <p:pic>
              <p:nvPicPr>
                <p:cNvPr id="85" name="Ink 84">
                  <a:extLst>
                    <a:ext uri="{FF2B5EF4-FFF2-40B4-BE49-F238E27FC236}">
                      <a16:creationId xmlns:a16="http://schemas.microsoft.com/office/drawing/2014/main" id="{0E5DB59E-9D1B-DB46-B247-FFF1DE43AB69}"/>
                    </a:ext>
                  </a:extLst>
                </p:cNvPr>
                <p:cNvPicPr/>
                <p:nvPr/>
              </p:nvPicPr>
              <p:blipFill>
                <a:blip r:embed="rId113"/>
                <a:stretch>
                  <a:fillRect/>
                </a:stretch>
              </p:blipFill>
              <p:spPr>
                <a:xfrm>
                  <a:off x="6922062" y="3615711"/>
                  <a:ext cx="9864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6" name="Ink 85">
                  <a:extLst>
                    <a:ext uri="{FF2B5EF4-FFF2-40B4-BE49-F238E27FC236}">
                      <a16:creationId xmlns:a16="http://schemas.microsoft.com/office/drawing/2014/main" id="{8B6A1D4D-BC30-F64A-8C5F-B8B52884414C}"/>
                    </a:ext>
                  </a:extLst>
                </p14:cNvPr>
                <p14:cNvContentPartPr/>
                <p14:nvPr/>
              </p14:nvContentPartPr>
              <p14:xfrm>
                <a:off x="7052022" y="3744231"/>
                <a:ext cx="360" cy="56160"/>
              </p14:xfrm>
            </p:contentPart>
          </mc:Choice>
          <mc:Fallback xmlns="">
            <p:pic>
              <p:nvPicPr>
                <p:cNvPr id="86" name="Ink 85">
                  <a:extLst>
                    <a:ext uri="{FF2B5EF4-FFF2-40B4-BE49-F238E27FC236}">
                      <a16:creationId xmlns:a16="http://schemas.microsoft.com/office/drawing/2014/main" id="{8B6A1D4D-BC30-F64A-8C5F-B8B52884414C}"/>
                    </a:ext>
                  </a:extLst>
                </p:cNvPr>
                <p:cNvPicPr/>
                <p:nvPr/>
              </p:nvPicPr>
              <p:blipFill>
                <a:blip r:embed="rId115"/>
                <a:stretch>
                  <a:fillRect/>
                </a:stretch>
              </p:blipFill>
              <p:spPr>
                <a:xfrm>
                  <a:off x="7044462" y="3736671"/>
                  <a:ext cx="1548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8" name="Ink 87">
                  <a:extLst>
                    <a:ext uri="{FF2B5EF4-FFF2-40B4-BE49-F238E27FC236}">
                      <a16:creationId xmlns:a16="http://schemas.microsoft.com/office/drawing/2014/main" id="{E46668D4-D415-3A4E-9312-D4ABDFFF4F68}"/>
                    </a:ext>
                  </a:extLst>
                </p14:cNvPr>
                <p14:cNvContentPartPr/>
                <p14:nvPr/>
              </p14:nvContentPartPr>
              <p14:xfrm>
                <a:off x="7152102" y="3655311"/>
                <a:ext cx="83880" cy="97560"/>
              </p14:xfrm>
            </p:contentPart>
          </mc:Choice>
          <mc:Fallback xmlns="">
            <p:pic>
              <p:nvPicPr>
                <p:cNvPr id="88" name="Ink 87">
                  <a:extLst>
                    <a:ext uri="{FF2B5EF4-FFF2-40B4-BE49-F238E27FC236}">
                      <a16:creationId xmlns:a16="http://schemas.microsoft.com/office/drawing/2014/main" id="{E46668D4-D415-3A4E-9312-D4ABDFFF4F68}"/>
                    </a:ext>
                  </a:extLst>
                </p:cNvPr>
                <p:cNvPicPr/>
                <p:nvPr/>
              </p:nvPicPr>
              <p:blipFill>
                <a:blip r:embed="rId117"/>
                <a:stretch>
                  <a:fillRect/>
                </a:stretch>
              </p:blipFill>
              <p:spPr>
                <a:xfrm>
                  <a:off x="7144542" y="3647779"/>
                  <a:ext cx="99000" cy="112624"/>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9" name="Ink 88">
                  <a:extLst>
                    <a:ext uri="{FF2B5EF4-FFF2-40B4-BE49-F238E27FC236}">
                      <a16:creationId xmlns:a16="http://schemas.microsoft.com/office/drawing/2014/main" id="{3B4373B4-8EA7-9848-B475-4772BAF6C12C}"/>
                    </a:ext>
                  </a:extLst>
                </p14:cNvPr>
                <p14:cNvContentPartPr/>
                <p14:nvPr/>
              </p14:nvContentPartPr>
              <p14:xfrm>
                <a:off x="7321662" y="3647031"/>
                <a:ext cx="65520" cy="119520"/>
              </p14:xfrm>
            </p:contentPart>
          </mc:Choice>
          <mc:Fallback xmlns="">
            <p:pic>
              <p:nvPicPr>
                <p:cNvPr id="89" name="Ink 88">
                  <a:extLst>
                    <a:ext uri="{FF2B5EF4-FFF2-40B4-BE49-F238E27FC236}">
                      <a16:creationId xmlns:a16="http://schemas.microsoft.com/office/drawing/2014/main" id="{3B4373B4-8EA7-9848-B475-4772BAF6C12C}"/>
                    </a:ext>
                  </a:extLst>
                </p:cNvPr>
                <p:cNvPicPr/>
                <p:nvPr/>
              </p:nvPicPr>
              <p:blipFill>
                <a:blip r:embed="rId119"/>
                <a:stretch>
                  <a:fillRect/>
                </a:stretch>
              </p:blipFill>
              <p:spPr>
                <a:xfrm>
                  <a:off x="7314102" y="3639471"/>
                  <a:ext cx="806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0" name="Ink 89">
                  <a:extLst>
                    <a:ext uri="{FF2B5EF4-FFF2-40B4-BE49-F238E27FC236}">
                      <a16:creationId xmlns:a16="http://schemas.microsoft.com/office/drawing/2014/main" id="{9F10797B-95CB-FF4A-AE13-DDF61322DDB3}"/>
                    </a:ext>
                  </a:extLst>
                </p14:cNvPr>
                <p14:cNvContentPartPr/>
                <p14:nvPr/>
              </p14:nvContentPartPr>
              <p14:xfrm>
                <a:off x="7427502" y="3733071"/>
                <a:ext cx="50400" cy="56160"/>
              </p14:xfrm>
            </p:contentPart>
          </mc:Choice>
          <mc:Fallback xmlns="">
            <p:pic>
              <p:nvPicPr>
                <p:cNvPr id="90" name="Ink 89">
                  <a:extLst>
                    <a:ext uri="{FF2B5EF4-FFF2-40B4-BE49-F238E27FC236}">
                      <a16:creationId xmlns:a16="http://schemas.microsoft.com/office/drawing/2014/main" id="{9F10797B-95CB-FF4A-AE13-DDF61322DDB3}"/>
                    </a:ext>
                  </a:extLst>
                </p:cNvPr>
                <p:cNvPicPr/>
                <p:nvPr/>
              </p:nvPicPr>
              <p:blipFill>
                <a:blip r:embed="rId121"/>
                <a:stretch>
                  <a:fillRect/>
                </a:stretch>
              </p:blipFill>
              <p:spPr>
                <a:xfrm>
                  <a:off x="7419942" y="3725462"/>
                  <a:ext cx="65520" cy="71378"/>
                </a:xfrm>
                <a:prstGeom prst="rect">
                  <a:avLst/>
                </a:prstGeom>
              </p:spPr>
            </p:pic>
          </mc:Fallback>
        </mc:AlternateContent>
      </p:grpSp>
      <p:grpSp>
        <p:nvGrpSpPr>
          <p:cNvPr id="105" name="Group 104">
            <a:extLst>
              <a:ext uri="{FF2B5EF4-FFF2-40B4-BE49-F238E27FC236}">
                <a16:creationId xmlns:a16="http://schemas.microsoft.com/office/drawing/2014/main" id="{A5C8643B-124C-9942-AAC7-C683735B8EB7}"/>
              </a:ext>
            </a:extLst>
          </p:cNvPr>
          <p:cNvGrpSpPr/>
          <p:nvPr/>
        </p:nvGrpSpPr>
        <p:grpSpPr>
          <a:xfrm>
            <a:off x="7685982" y="3618951"/>
            <a:ext cx="272880" cy="158760"/>
            <a:chOff x="7685982" y="3618951"/>
            <a:chExt cx="272880" cy="158760"/>
          </a:xfrm>
        </p:grpSpPr>
        <mc:AlternateContent xmlns:mc="http://schemas.openxmlformats.org/markup-compatibility/2006" xmlns:p14="http://schemas.microsoft.com/office/powerpoint/2010/main">
          <mc:Choice Requires="p14">
            <p:contentPart p14:bwMode="auto" r:id="rId122">
              <p14:nvContentPartPr>
                <p14:cNvPr id="92" name="Ink 91">
                  <a:extLst>
                    <a:ext uri="{FF2B5EF4-FFF2-40B4-BE49-F238E27FC236}">
                      <a16:creationId xmlns:a16="http://schemas.microsoft.com/office/drawing/2014/main" id="{4F4508B0-03F4-D64C-9D5C-E93A60BCF868}"/>
                    </a:ext>
                  </a:extLst>
                </p14:cNvPr>
                <p14:cNvContentPartPr/>
                <p14:nvPr/>
              </p14:nvContentPartPr>
              <p14:xfrm>
                <a:off x="7685982" y="3719031"/>
                <a:ext cx="61560" cy="58680"/>
              </p14:xfrm>
            </p:contentPart>
          </mc:Choice>
          <mc:Fallback xmlns="">
            <p:pic>
              <p:nvPicPr>
                <p:cNvPr id="92" name="Ink 91">
                  <a:extLst>
                    <a:ext uri="{FF2B5EF4-FFF2-40B4-BE49-F238E27FC236}">
                      <a16:creationId xmlns:a16="http://schemas.microsoft.com/office/drawing/2014/main" id="{4F4508B0-03F4-D64C-9D5C-E93A60BCF868}"/>
                    </a:ext>
                  </a:extLst>
                </p:cNvPr>
                <p:cNvPicPr/>
                <p:nvPr/>
              </p:nvPicPr>
              <p:blipFill>
                <a:blip r:embed="rId123"/>
                <a:stretch>
                  <a:fillRect/>
                </a:stretch>
              </p:blipFill>
              <p:spPr>
                <a:xfrm>
                  <a:off x="7678422" y="3711471"/>
                  <a:ext cx="7668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3" name="Ink 92">
                  <a:extLst>
                    <a:ext uri="{FF2B5EF4-FFF2-40B4-BE49-F238E27FC236}">
                      <a16:creationId xmlns:a16="http://schemas.microsoft.com/office/drawing/2014/main" id="{8E58D173-7AD8-4442-BADA-3A6E8AB1AF8B}"/>
                    </a:ext>
                  </a:extLst>
                </p14:cNvPr>
                <p14:cNvContentPartPr/>
                <p14:nvPr/>
              </p14:nvContentPartPr>
              <p14:xfrm>
                <a:off x="7797582" y="3618951"/>
                <a:ext cx="22680" cy="131040"/>
              </p14:xfrm>
            </p:contentPart>
          </mc:Choice>
          <mc:Fallback xmlns="">
            <p:pic>
              <p:nvPicPr>
                <p:cNvPr id="93" name="Ink 92">
                  <a:extLst>
                    <a:ext uri="{FF2B5EF4-FFF2-40B4-BE49-F238E27FC236}">
                      <a16:creationId xmlns:a16="http://schemas.microsoft.com/office/drawing/2014/main" id="{8E58D173-7AD8-4442-BADA-3A6E8AB1AF8B}"/>
                    </a:ext>
                  </a:extLst>
                </p:cNvPr>
                <p:cNvPicPr/>
                <p:nvPr/>
              </p:nvPicPr>
              <p:blipFill>
                <a:blip r:embed="rId125"/>
                <a:stretch>
                  <a:fillRect/>
                </a:stretch>
              </p:blipFill>
              <p:spPr>
                <a:xfrm>
                  <a:off x="7790022" y="3611391"/>
                  <a:ext cx="3780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4" name="Ink 93">
                  <a:extLst>
                    <a:ext uri="{FF2B5EF4-FFF2-40B4-BE49-F238E27FC236}">
                      <a16:creationId xmlns:a16="http://schemas.microsoft.com/office/drawing/2014/main" id="{2AEC68CB-8F90-6343-8244-CB19A9D43930}"/>
                    </a:ext>
                  </a:extLst>
                </p14:cNvPr>
                <p14:cNvContentPartPr/>
                <p14:nvPr/>
              </p14:nvContentPartPr>
              <p14:xfrm>
                <a:off x="7837182" y="3705711"/>
                <a:ext cx="49680" cy="66600"/>
              </p14:xfrm>
            </p:contentPart>
          </mc:Choice>
          <mc:Fallback xmlns="">
            <p:pic>
              <p:nvPicPr>
                <p:cNvPr id="94" name="Ink 93">
                  <a:extLst>
                    <a:ext uri="{FF2B5EF4-FFF2-40B4-BE49-F238E27FC236}">
                      <a16:creationId xmlns:a16="http://schemas.microsoft.com/office/drawing/2014/main" id="{2AEC68CB-8F90-6343-8244-CB19A9D43930}"/>
                    </a:ext>
                  </a:extLst>
                </p:cNvPr>
                <p:cNvPicPr/>
                <p:nvPr/>
              </p:nvPicPr>
              <p:blipFill>
                <a:blip r:embed="rId127"/>
                <a:stretch>
                  <a:fillRect/>
                </a:stretch>
              </p:blipFill>
              <p:spPr>
                <a:xfrm>
                  <a:off x="7829567" y="3698151"/>
                  <a:ext cx="6491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5" name="Ink 94">
                  <a:extLst>
                    <a:ext uri="{FF2B5EF4-FFF2-40B4-BE49-F238E27FC236}">
                      <a16:creationId xmlns:a16="http://schemas.microsoft.com/office/drawing/2014/main" id="{F3BD4CFA-79F6-034F-BF45-636A1091380E}"/>
                    </a:ext>
                  </a:extLst>
                </p14:cNvPr>
                <p14:cNvContentPartPr/>
                <p14:nvPr/>
              </p14:nvContentPartPr>
              <p14:xfrm>
                <a:off x="7911342" y="3719031"/>
                <a:ext cx="47520" cy="58320"/>
              </p14:xfrm>
            </p:contentPart>
          </mc:Choice>
          <mc:Fallback xmlns="">
            <p:pic>
              <p:nvPicPr>
                <p:cNvPr id="95" name="Ink 94">
                  <a:extLst>
                    <a:ext uri="{FF2B5EF4-FFF2-40B4-BE49-F238E27FC236}">
                      <a16:creationId xmlns:a16="http://schemas.microsoft.com/office/drawing/2014/main" id="{F3BD4CFA-79F6-034F-BF45-636A1091380E}"/>
                    </a:ext>
                  </a:extLst>
                </p:cNvPr>
                <p:cNvPicPr/>
                <p:nvPr/>
              </p:nvPicPr>
              <p:blipFill>
                <a:blip r:embed="rId129"/>
                <a:stretch>
                  <a:fillRect/>
                </a:stretch>
              </p:blipFill>
              <p:spPr>
                <a:xfrm>
                  <a:off x="7903782" y="3711471"/>
                  <a:ext cx="62640" cy="73440"/>
                </a:xfrm>
                <a:prstGeom prst="rect">
                  <a:avLst/>
                </a:prstGeom>
              </p:spPr>
            </p:pic>
          </mc:Fallback>
        </mc:AlternateContent>
      </p:grpSp>
      <p:grpSp>
        <p:nvGrpSpPr>
          <p:cNvPr id="104" name="Group 103">
            <a:extLst>
              <a:ext uri="{FF2B5EF4-FFF2-40B4-BE49-F238E27FC236}">
                <a16:creationId xmlns:a16="http://schemas.microsoft.com/office/drawing/2014/main" id="{BFCC955A-FD3B-994C-99BA-B0F8025DB8C9}"/>
              </a:ext>
            </a:extLst>
          </p:cNvPr>
          <p:cNvGrpSpPr/>
          <p:nvPr/>
        </p:nvGrpSpPr>
        <p:grpSpPr>
          <a:xfrm>
            <a:off x="8145342" y="3671871"/>
            <a:ext cx="514800" cy="217080"/>
            <a:chOff x="8145342" y="3671871"/>
            <a:chExt cx="514800" cy="217080"/>
          </a:xfrm>
        </p:grpSpPr>
        <mc:AlternateContent xmlns:mc="http://schemas.openxmlformats.org/markup-compatibility/2006" xmlns:p14="http://schemas.microsoft.com/office/powerpoint/2010/main">
          <mc:Choice Requires="p14">
            <p:contentPart p14:bwMode="auto" r:id="rId130">
              <p14:nvContentPartPr>
                <p14:cNvPr id="96" name="Ink 95">
                  <a:extLst>
                    <a:ext uri="{FF2B5EF4-FFF2-40B4-BE49-F238E27FC236}">
                      <a16:creationId xmlns:a16="http://schemas.microsoft.com/office/drawing/2014/main" id="{272AF6D5-4CCF-C74C-9D22-D8966D01F8FB}"/>
                    </a:ext>
                  </a:extLst>
                </p14:cNvPr>
                <p14:cNvContentPartPr/>
                <p14:nvPr/>
              </p14:nvContentPartPr>
              <p14:xfrm>
                <a:off x="8145342" y="3735951"/>
                <a:ext cx="56160" cy="56160"/>
              </p14:xfrm>
            </p:contentPart>
          </mc:Choice>
          <mc:Fallback xmlns="">
            <p:pic>
              <p:nvPicPr>
                <p:cNvPr id="96" name="Ink 95">
                  <a:extLst>
                    <a:ext uri="{FF2B5EF4-FFF2-40B4-BE49-F238E27FC236}">
                      <a16:creationId xmlns:a16="http://schemas.microsoft.com/office/drawing/2014/main" id="{272AF6D5-4CCF-C74C-9D22-D8966D01F8FB}"/>
                    </a:ext>
                  </a:extLst>
                </p:cNvPr>
                <p:cNvPicPr/>
                <p:nvPr/>
              </p:nvPicPr>
              <p:blipFill>
                <a:blip r:embed="rId131"/>
                <a:stretch>
                  <a:fillRect/>
                </a:stretch>
              </p:blipFill>
              <p:spPr>
                <a:xfrm>
                  <a:off x="8137782" y="3728439"/>
                  <a:ext cx="71280" cy="71184"/>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7" name="Ink 96">
                  <a:extLst>
                    <a:ext uri="{FF2B5EF4-FFF2-40B4-BE49-F238E27FC236}">
                      <a16:creationId xmlns:a16="http://schemas.microsoft.com/office/drawing/2014/main" id="{EE04E594-F875-974D-AE4F-DB9BE776DF81}"/>
                    </a:ext>
                  </a:extLst>
                </p14:cNvPr>
                <p14:cNvContentPartPr/>
                <p14:nvPr/>
              </p14:nvContentPartPr>
              <p14:xfrm>
                <a:off x="8234622" y="3731991"/>
                <a:ext cx="58320" cy="68400"/>
              </p14:xfrm>
            </p:contentPart>
          </mc:Choice>
          <mc:Fallback xmlns="">
            <p:pic>
              <p:nvPicPr>
                <p:cNvPr id="97" name="Ink 96">
                  <a:extLst>
                    <a:ext uri="{FF2B5EF4-FFF2-40B4-BE49-F238E27FC236}">
                      <a16:creationId xmlns:a16="http://schemas.microsoft.com/office/drawing/2014/main" id="{EE04E594-F875-974D-AE4F-DB9BE776DF81}"/>
                    </a:ext>
                  </a:extLst>
                </p:cNvPr>
                <p:cNvPicPr/>
                <p:nvPr/>
              </p:nvPicPr>
              <p:blipFill>
                <a:blip r:embed="rId133"/>
                <a:stretch>
                  <a:fillRect/>
                </a:stretch>
              </p:blipFill>
              <p:spPr>
                <a:xfrm>
                  <a:off x="8227108" y="3724431"/>
                  <a:ext cx="73347"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8" name="Ink 97">
                  <a:extLst>
                    <a:ext uri="{FF2B5EF4-FFF2-40B4-BE49-F238E27FC236}">
                      <a16:creationId xmlns:a16="http://schemas.microsoft.com/office/drawing/2014/main" id="{C280BFE1-B3B3-9443-BEED-7490531A8A14}"/>
                    </a:ext>
                  </a:extLst>
                </p14:cNvPr>
                <p14:cNvContentPartPr/>
                <p14:nvPr/>
              </p14:nvContentPartPr>
              <p14:xfrm>
                <a:off x="8264862" y="3744231"/>
                <a:ext cx="97560" cy="144720"/>
              </p14:xfrm>
            </p:contentPart>
          </mc:Choice>
          <mc:Fallback xmlns="">
            <p:pic>
              <p:nvPicPr>
                <p:cNvPr id="98" name="Ink 97">
                  <a:extLst>
                    <a:ext uri="{FF2B5EF4-FFF2-40B4-BE49-F238E27FC236}">
                      <a16:creationId xmlns:a16="http://schemas.microsoft.com/office/drawing/2014/main" id="{C280BFE1-B3B3-9443-BEED-7490531A8A14}"/>
                    </a:ext>
                  </a:extLst>
                </p:cNvPr>
                <p:cNvPicPr/>
                <p:nvPr/>
              </p:nvPicPr>
              <p:blipFill>
                <a:blip r:embed="rId135"/>
                <a:stretch>
                  <a:fillRect/>
                </a:stretch>
              </p:blipFill>
              <p:spPr>
                <a:xfrm>
                  <a:off x="8257330" y="3736671"/>
                  <a:ext cx="112624"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9" name="Ink 98">
                  <a:extLst>
                    <a:ext uri="{FF2B5EF4-FFF2-40B4-BE49-F238E27FC236}">
                      <a16:creationId xmlns:a16="http://schemas.microsoft.com/office/drawing/2014/main" id="{A7305C92-94C2-4240-A8FD-EBF08A526CE1}"/>
                    </a:ext>
                  </a:extLst>
                </p14:cNvPr>
                <p14:cNvContentPartPr/>
                <p14:nvPr/>
              </p14:nvContentPartPr>
              <p14:xfrm>
                <a:off x="8406702" y="3751431"/>
                <a:ext cx="63720" cy="61920"/>
              </p14:xfrm>
            </p:contentPart>
          </mc:Choice>
          <mc:Fallback xmlns="">
            <p:pic>
              <p:nvPicPr>
                <p:cNvPr id="99" name="Ink 98">
                  <a:extLst>
                    <a:ext uri="{FF2B5EF4-FFF2-40B4-BE49-F238E27FC236}">
                      <a16:creationId xmlns:a16="http://schemas.microsoft.com/office/drawing/2014/main" id="{A7305C92-94C2-4240-A8FD-EBF08A526CE1}"/>
                    </a:ext>
                  </a:extLst>
                </p:cNvPr>
                <p:cNvPicPr/>
                <p:nvPr/>
              </p:nvPicPr>
              <p:blipFill>
                <a:blip r:embed="rId137"/>
                <a:stretch>
                  <a:fillRect/>
                </a:stretch>
              </p:blipFill>
              <p:spPr>
                <a:xfrm>
                  <a:off x="8399142" y="3743871"/>
                  <a:ext cx="7884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00" name="Ink 99">
                  <a:extLst>
                    <a:ext uri="{FF2B5EF4-FFF2-40B4-BE49-F238E27FC236}">
                      <a16:creationId xmlns:a16="http://schemas.microsoft.com/office/drawing/2014/main" id="{BE0DA28A-A3A1-1746-B89E-9FEA1677CFCF}"/>
                    </a:ext>
                  </a:extLst>
                </p14:cNvPr>
                <p14:cNvContentPartPr/>
                <p14:nvPr/>
              </p14:nvContentPartPr>
              <p14:xfrm>
                <a:off x="8495622" y="3671871"/>
                <a:ext cx="47520" cy="146520"/>
              </p14:xfrm>
            </p:contentPart>
          </mc:Choice>
          <mc:Fallback xmlns="">
            <p:pic>
              <p:nvPicPr>
                <p:cNvPr id="100" name="Ink 99">
                  <a:extLst>
                    <a:ext uri="{FF2B5EF4-FFF2-40B4-BE49-F238E27FC236}">
                      <a16:creationId xmlns:a16="http://schemas.microsoft.com/office/drawing/2014/main" id="{BE0DA28A-A3A1-1746-B89E-9FEA1677CFCF}"/>
                    </a:ext>
                  </a:extLst>
                </p:cNvPr>
                <p:cNvPicPr/>
                <p:nvPr/>
              </p:nvPicPr>
              <p:blipFill>
                <a:blip r:embed="rId139"/>
                <a:stretch>
                  <a:fillRect/>
                </a:stretch>
              </p:blipFill>
              <p:spPr>
                <a:xfrm>
                  <a:off x="8488062" y="3664311"/>
                  <a:ext cx="6264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1" name="Ink 100">
                  <a:extLst>
                    <a:ext uri="{FF2B5EF4-FFF2-40B4-BE49-F238E27FC236}">
                      <a16:creationId xmlns:a16="http://schemas.microsoft.com/office/drawing/2014/main" id="{0E6115CF-89AE-414B-A41D-A30590593E68}"/>
                    </a:ext>
                  </a:extLst>
                </p14:cNvPr>
                <p14:cNvContentPartPr/>
                <p14:nvPr/>
              </p14:nvContentPartPr>
              <p14:xfrm>
                <a:off x="8531982" y="3752511"/>
                <a:ext cx="50040" cy="61560"/>
              </p14:xfrm>
            </p:contentPart>
          </mc:Choice>
          <mc:Fallback xmlns="">
            <p:pic>
              <p:nvPicPr>
                <p:cNvPr id="101" name="Ink 100">
                  <a:extLst>
                    <a:ext uri="{FF2B5EF4-FFF2-40B4-BE49-F238E27FC236}">
                      <a16:creationId xmlns:a16="http://schemas.microsoft.com/office/drawing/2014/main" id="{0E6115CF-89AE-414B-A41D-A30590593E68}"/>
                    </a:ext>
                  </a:extLst>
                </p:cNvPr>
                <p:cNvPicPr/>
                <p:nvPr/>
              </p:nvPicPr>
              <p:blipFill>
                <a:blip r:embed="rId141"/>
                <a:stretch>
                  <a:fillRect/>
                </a:stretch>
              </p:blipFill>
              <p:spPr>
                <a:xfrm>
                  <a:off x="8524422" y="3744951"/>
                  <a:ext cx="6516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2" name="Ink 101">
                  <a:extLst>
                    <a:ext uri="{FF2B5EF4-FFF2-40B4-BE49-F238E27FC236}">
                      <a16:creationId xmlns:a16="http://schemas.microsoft.com/office/drawing/2014/main" id="{CC1DDAD8-A60A-214C-91E1-39877CF1F314}"/>
                    </a:ext>
                  </a:extLst>
                </p14:cNvPr>
                <p14:cNvContentPartPr/>
                <p14:nvPr/>
              </p14:nvContentPartPr>
              <p14:xfrm>
                <a:off x="8610102" y="3769431"/>
                <a:ext cx="50040" cy="53280"/>
              </p14:xfrm>
            </p:contentPart>
          </mc:Choice>
          <mc:Fallback xmlns="">
            <p:pic>
              <p:nvPicPr>
                <p:cNvPr id="102" name="Ink 101">
                  <a:extLst>
                    <a:ext uri="{FF2B5EF4-FFF2-40B4-BE49-F238E27FC236}">
                      <a16:creationId xmlns:a16="http://schemas.microsoft.com/office/drawing/2014/main" id="{CC1DDAD8-A60A-214C-91E1-39877CF1F314}"/>
                    </a:ext>
                  </a:extLst>
                </p:cNvPr>
                <p:cNvPicPr/>
                <p:nvPr/>
              </p:nvPicPr>
              <p:blipFill>
                <a:blip r:embed="rId143"/>
                <a:stretch>
                  <a:fillRect/>
                </a:stretch>
              </p:blipFill>
              <p:spPr>
                <a:xfrm>
                  <a:off x="8602596" y="3761871"/>
                  <a:ext cx="65052"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3" name="Ink 102">
                  <a:extLst>
                    <a:ext uri="{FF2B5EF4-FFF2-40B4-BE49-F238E27FC236}">
                      <a16:creationId xmlns:a16="http://schemas.microsoft.com/office/drawing/2014/main" id="{9885A1A5-23B1-C748-8F5A-834C3F07F9A2}"/>
                    </a:ext>
                  </a:extLst>
                </p14:cNvPr>
                <p14:cNvContentPartPr/>
                <p14:nvPr/>
              </p14:nvContentPartPr>
              <p14:xfrm>
                <a:off x="8356662" y="3755391"/>
                <a:ext cx="16560" cy="28080"/>
              </p14:xfrm>
            </p:contentPart>
          </mc:Choice>
          <mc:Fallback xmlns="">
            <p:pic>
              <p:nvPicPr>
                <p:cNvPr id="103" name="Ink 102">
                  <a:extLst>
                    <a:ext uri="{FF2B5EF4-FFF2-40B4-BE49-F238E27FC236}">
                      <a16:creationId xmlns:a16="http://schemas.microsoft.com/office/drawing/2014/main" id="{9885A1A5-23B1-C748-8F5A-834C3F07F9A2}"/>
                    </a:ext>
                  </a:extLst>
                </p:cNvPr>
                <p:cNvPicPr/>
                <p:nvPr/>
              </p:nvPicPr>
              <p:blipFill>
                <a:blip r:embed="rId145"/>
                <a:stretch>
                  <a:fillRect/>
                </a:stretch>
              </p:blipFill>
              <p:spPr>
                <a:xfrm>
                  <a:off x="8349102" y="3747927"/>
                  <a:ext cx="31680" cy="43009"/>
                </a:xfrm>
                <a:prstGeom prst="rect">
                  <a:avLst/>
                </a:prstGeom>
              </p:spPr>
            </p:pic>
          </mc:Fallback>
        </mc:AlternateContent>
      </p:grpSp>
      <p:grpSp>
        <p:nvGrpSpPr>
          <p:cNvPr id="114" name="Group 113">
            <a:extLst>
              <a:ext uri="{FF2B5EF4-FFF2-40B4-BE49-F238E27FC236}">
                <a16:creationId xmlns:a16="http://schemas.microsoft.com/office/drawing/2014/main" id="{FA9B4213-7A1D-A244-835F-8950F4762D02}"/>
              </a:ext>
            </a:extLst>
          </p:cNvPr>
          <p:cNvGrpSpPr/>
          <p:nvPr/>
        </p:nvGrpSpPr>
        <p:grpSpPr>
          <a:xfrm>
            <a:off x="2820602" y="4290255"/>
            <a:ext cx="502200" cy="179280"/>
            <a:chOff x="2820602" y="4290255"/>
            <a:chExt cx="502200" cy="179280"/>
          </a:xfrm>
        </p:grpSpPr>
        <mc:AlternateContent xmlns:mc="http://schemas.openxmlformats.org/markup-compatibility/2006" xmlns:p14="http://schemas.microsoft.com/office/powerpoint/2010/main">
          <mc:Choice Requires="p14">
            <p:contentPart p14:bwMode="auto" r:id="rId146">
              <p14:nvContentPartPr>
                <p14:cNvPr id="106" name="Ink 105">
                  <a:extLst>
                    <a:ext uri="{FF2B5EF4-FFF2-40B4-BE49-F238E27FC236}">
                      <a16:creationId xmlns:a16="http://schemas.microsoft.com/office/drawing/2014/main" id="{FB372007-A3B3-3C40-A91C-BCE0D3299F1E}"/>
                    </a:ext>
                  </a:extLst>
                </p14:cNvPr>
                <p14:cNvContentPartPr/>
                <p14:nvPr/>
              </p14:nvContentPartPr>
              <p14:xfrm>
                <a:off x="2820602" y="4305015"/>
                <a:ext cx="129240" cy="143640"/>
              </p14:xfrm>
            </p:contentPart>
          </mc:Choice>
          <mc:Fallback xmlns="">
            <p:pic>
              <p:nvPicPr>
                <p:cNvPr id="106" name="Ink 105">
                  <a:extLst>
                    <a:ext uri="{FF2B5EF4-FFF2-40B4-BE49-F238E27FC236}">
                      <a16:creationId xmlns:a16="http://schemas.microsoft.com/office/drawing/2014/main" id="{FB372007-A3B3-3C40-A91C-BCE0D3299F1E}"/>
                    </a:ext>
                  </a:extLst>
                </p:cNvPr>
                <p:cNvPicPr/>
                <p:nvPr/>
              </p:nvPicPr>
              <p:blipFill>
                <a:blip r:embed="rId147"/>
                <a:stretch>
                  <a:fillRect/>
                </a:stretch>
              </p:blipFill>
              <p:spPr>
                <a:xfrm>
                  <a:off x="2813042" y="4297474"/>
                  <a:ext cx="144360" cy="158722"/>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7" name="Ink 106">
                  <a:extLst>
                    <a:ext uri="{FF2B5EF4-FFF2-40B4-BE49-F238E27FC236}">
                      <a16:creationId xmlns:a16="http://schemas.microsoft.com/office/drawing/2014/main" id="{B7E2793D-5089-A142-9514-4095AA65A364}"/>
                    </a:ext>
                  </a:extLst>
                </p14:cNvPr>
                <p14:cNvContentPartPr/>
                <p14:nvPr/>
              </p14:nvContentPartPr>
              <p14:xfrm>
                <a:off x="2988002" y="4290255"/>
                <a:ext cx="41040" cy="161640"/>
              </p14:xfrm>
            </p:contentPart>
          </mc:Choice>
          <mc:Fallback xmlns="">
            <p:pic>
              <p:nvPicPr>
                <p:cNvPr id="107" name="Ink 106">
                  <a:extLst>
                    <a:ext uri="{FF2B5EF4-FFF2-40B4-BE49-F238E27FC236}">
                      <a16:creationId xmlns:a16="http://schemas.microsoft.com/office/drawing/2014/main" id="{B7E2793D-5089-A142-9514-4095AA65A364}"/>
                    </a:ext>
                  </a:extLst>
                </p:cNvPr>
                <p:cNvPicPr/>
                <p:nvPr/>
              </p:nvPicPr>
              <p:blipFill>
                <a:blip r:embed="rId149"/>
                <a:stretch>
                  <a:fillRect/>
                </a:stretch>
              </p:blipFill>
              <p:spPr>
                <a:xfrm>
                  <a:off x="2980442" y="4282695"/>
                  <a:ext cx="5616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8" name="Ink 107">
                  <a:extLst>
                    <a:ext uri="{FF2B5EF4-FFF2-40B4-BE49-F238E27FC236}">
                      <a16:creationId xmlns:a16="http://schemas.microsoft.com/office/drawing/2014/main" id="{CB111A31-EF3E-8141-A9CF-65F40148DF22}"/>
                    </a:ext>
                  </a:extLst>
                </p14:cNvPr>
                <p14:cNvContentPartPr/>
                <p14:nvPr/>
              </p14:nvContentPartPr>
              <p14:xfrm>
                <a:off x="3058202" y="4387455"/>
                <a:ext cx="50400" cy="64800"/>
              </p14:xfrm>
            </p:contentPart>
          </mc:Choice>
          <mc:Fallback xmlns="">
            <p:pic>
              <p:nvPicPr>
                <p:cNvPr id="108" name="Ink 107">
                  <a:extLst>
                    <a:ext uri="{FF2B5EF4-FFF2-40B4-BE49-F238E27FC236}">
                      <a16:creationId xmlns:a16="http://schemas.microsoft.com/office/drawing/2014/main" id="{CB111A31-EF3E-8141-A9CF-65F40148DF22}"/>
                    </a:ext>
                  </a:extLst>
                </p:cNvPr>
                <p:cNvPicPr/>
                <p:nvPr/>
              </p:nvPicPr>
              <p:blipFill>
                <a:blip r:embed="rId151"/>
                <a:stretch>
                  <a:fillRect/>
                </a:stretch>
              </p:blipFill>
              <p:spPr>
                <a:xfrm>
                  <a:off x="3050642" y="4379895"/>
                  <a:ext cx="6552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9" name="Ink 108">
                  <a:extLst>
                    <a:ext uri="{FF2B5EF4-FFF2-40B4-BE49-F238E27FC236}">
                      <a16:creationId xmlns:a16="http://schemas.microsoft.com/office/drawing/2014/main" id="{9B5ACF67-D464-FE4B-8C6B-B8592D6F144E}"/>
                    </a:ext>
                  </a:extLst>
                </p14:cNvPr>
                <p14:cNvContentPartPr/>
                <p14:nvPr/>
              </p14:nvContentPartPr>
              <p14:xfrm>
                <a:off x="3184562" y="4334535"/>
                <a:ext cx="18000" cy="6120"/>
              </p14:xfrm>
            </p:contentPart>
          </mc:Choice>
          <mc:Fallback xmlns="">
            <p:pic>
              <p:nvPicPr>
                <p:cNvPr id="109" name="Ink 108">
                  <a:extLst>
                    <a:ext uri="{FF2B5EF4-FFF2-40B4-BE49-F238E27FC236}">
                      <a16:creationId xmlns:a16="http://schemas.microsoft.com/office/drawing/2014/main" id="{9B5ACF67-D464-FE4B-8C6B-B8592D6F144E}"/>
                    </a:ext>
                  </a:extLst>
                </p:cNvPr>
                <p:cNvPicPr/>
                <p:nvPr/>
              </p:nvPicPr>
              <p:blipFill>
                <a:blip r:embed="rId153"/>
                <a:stretch>
                  <a:fillRect/>
                </a:stretch>
              </p:blipFill>
              <p:spPr>
                <a:xfrm>
                  <a:off x="3177002" y="4326975"/>
                  <a:ext cx="331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10" name="Ink 109">
                  <a:extLst>
                    <a:ext uri="{FF2B5EF4-FFF2-40B4-BE49-F238E27FC236}">
                      <a16:creationId xmlns:a16="http://schemas.microsoft.com/office/drawing/2014/main" id="{771EA63C-7D7E-154F-8775-D9760541760D}"/>
                    </a:ext>
                  </a:extLst>
                </p14:cNvPr>
                <p14:cNvContentPartPr/>
                <p14:nvPr/>
              </p14:nvContentPartPr>
              <p14:xfrm>
                <a:off x="3161162" y="4393215"/>
                <a:ext cx="18000" cy="66240"/>
              </p14:xfrm>
            </p:contentPart>
          </mc:Choice>
          <mc:Fallback xmlns="">
            <p:pic>
              <p:nvPicPr>
                <p:cNvPr id="110" name="Ink 109">
                  <a:extLst>
                    <a:ext uri="{FF2B5EF4-FFF2-40B4-BE49-F238E27FC236}">
                      <a16:creationId xmlns:a16="http://schemas.microsoft.com/office/drawing/2014/main" id="{771EA63C-7D7E-154F-8775-D9760541760D}"/>
                    </a:ext>
                  </a:extLst>
                </p:cNvPr>
                <p:cNvPicPr/>
                <p:nvPr/>
              </p:nvPicPr>
              <p:blipFill>
                <a:blip r:embed="rId155"/>
                <a:stretch>
                  <a:fillRect/>
                </a:stretch>
              </p:blipFill>
              <p:spPr>
                <a:xfrm>
                  <a:off x="3153602" y="4385655"/>
                  <a:ext cx="3312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13" name="Ink 112">
                  <a:extLst>
                    <a:ext uri="{FF2B5EF4-FFF2-40B4-BE49-F238E27FC236}">
                      <a16:creationId xmlns:a16="http://schemas.microsoft.com/office/drawing/2014/main" id="{617E02F4-99A7-E54D-8669-B93D586791A0}"/>
                    </a:ext>
                  </a:extLst>
                </p14:cNvPr>
                <p14:cNvContentPartPr/>
                <p14:nvPr/>
              </p14:nvContentPartPr>
              <p14:xfrm>
                <a:off x="3225602" y="4404735"/>
                <a:ext cx="97200" cy="64800"/>
              </p14:xfrm>
            </p:contentPart>
          </mc:Choice>
          <mc:Fallback xmlns="">
            <p:pic>
              <p:nvPicPr>
                <p:cNvPr id="113" name="Ink 112">
                  <a:extLst>
                    <a:ext uri="{FF2B5EF4-FFF2-40B4-BE49-F238E27FC236}">
                      <a16:creationId xmlns:a16="http://schemas.microsoft.com/office/drawing/2014/main" id="{617E02F4-99A7-E54D-8669-B93D586791A0}"/>
                    </a:ext>
                  </a:extLst>
                </p:cNvPr>
                <p:cNvPicPr/>
                <p:nvPr/>
              </p:nvPicPr>
              <p:blipFill>
                <a:blip r:embed="rId157"/>
                <a:stretch>
                  <a:fillRect/>
                </a:stretch>
              </p:blipFill>
              <p:spPr>
                <a:xfrm>
                  <a:off x="3218042" y="4397175"/>
                  <a:ext cx="112320" cy="79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8">
            <p14:nvContentPartPr>
              <p14:cNvPr id="115" name="Ink 114">
                <a:extLst>
                  <a:ext uri="{FF2B5EF4-FFF2-40B4-BE49-F238E27FC236}">
                    <a16:creationId xmlns:a16="http://schemas.microsoft.com/office/drawing/2014/main" id="{E4C00F8B-0692-F44B-B12F-AAB897FDBF7A}"/>
                  </a:ext>
                </a:extLst>
              </p14:cNvPr>
              <p14:cNvContentPartPr/>
              <p14:nvPr/>
            </p14:nvContentPartPr>
            <p14:xfrm>
              <a:off x="3434402" y="4340295"/>
              <a:ext cx="3240" cy="6120"/>
            </p14:xfrm>
          </p:contentPart>
        </mc:Choice>
        <mc:Fallback xmlns="">
          <p:pic>
            <p:nvPicPr>
              <p:cNvPr id="115" name="Ink 114">
                <a:extLst>
                  <a:ext uri="{FF2B5EF4-FFF2-40B4-BE49-F238E27FC236}">
                    <a16:creationId xmlns:a16="http://schemas.microsoft.com/office/drawing/2014/main" id="{E4C00F8B-0692-F44B-B12F-AAB897FDBF7A}"/>
                  </a:ext>
                </a:extLst>
              </p:cNvPr>
              <p:cNvPicPr/>
              <p:nvPr/>
            </p:nvPicPr>
            <p:blipFill>
              <a:blip r:embed="rId159"/>
              <a:stretch>
                <a:fillRect/>
              </a:stretch>
            </p:blipFill>
            <p:spPr>
              <a:xfrm>
                <a:off x="3427598" y="4333155"/>
                <a:ext cx="16848" cy="204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16" name="Ink 115">
                <a:extLst>
                  <a:ext uri="{FF2B5EF4-FFF2-40B4-BE49-F238E27FC236}">
                    <a16:creationId xmlns:a16="http://schemas.microsoft.com/office/drawing/2014/main" id="{A25561FB-4450-4442-AC71-945E7B39282F}"/>
                  </a:ext>
                </a:extLst>
              </p14:cNvPr>
              <p14:cNvContentPartPr/>
              <p14:nvPr/>
            </p14:nvContentPartPr>
            <p14:xfrm>
              <a:off x="3440162" y="4404735"/>
              <a:ext cx="6120" cy="3240"/>
            </p14:xfrm>
          </p:contentPart>
        </mc:Choice>
        <mc:Fallback xmlns="">
          <p:pic>
            <p:nvPicPr>
              <p:cNvPr id="116" name="Ink 115">
                <a:extLst>
                  <a:ext uri="{FF2B5EF4-FFF2-40B4-BE49-F238E27FC236}">
                    <a16:creationId xmlns:a16="http://schemas.microsoft.com/office/drawing/2014/main" id="{A25561FB-4450-4442-AC71-945E7B39282F}"/>
                  </a:ext>
                </a:extLst>
              </p:cNvPr>
              <p:cNvPicPr/>
              <p:nvPr/>
            </p:nvPicPr>
            <p:blipFill>
              <a:blip r:embed="rId161"/>
              <a:stretch>
                <a:fillRect/>
              </a:stretch>
            </p:blipFill>
            <p:spPr>
              <a:xfrm>
                <a:off x="3432602" y="4397175"/>
                <a:ext cx="21240" cy="18360"/>
              </a:xfrm>
              <a:prstGeom prst="rect">
                <a:avLst/>
              </a:prstGeom>
            </p:spPr>
          </p:pic>
        </mc:Fallback>
      </mc:AlternateContent>
      <p:grpSp>
        <p:nvGrpSpPr>
          <p:cNvPr id="125" name="Group 124">
            <a:extLst>
              <a:ext uri="{FF2B5EF4-FFF2-40B4-BE49-F238E27FC236}">
                <a16:creationId xmlns:a16="http://schemas.microsoft.com/office/drawing/2014/main" id="{80C6FE38-BFB7-1146-A001-35D3FDF45E3F}"/>
              </a:ext>
            </a:extLst>
          </p:cNvPr>
          <p:cNvGrpSpPr/>
          <p:nvPr/>
        </p:nvGrpSpPr>
        <p:grpSpPr>
          <a:xfrm>
            <a:off x="3634202" y="4284495"/>
            <a:ext cx="261720" cy="191160"/>
            <a:chOff x="3634202" y="4284495"/>
            <a:chExt cx="261720" cy="191160"/>
          </a:xfrm>
        </p:grpSpPr>
        <mc:AlternateContent xmlns:mc="http://schemas.openxmlformats.org/markup-compatibility/2006" xmlns:p14="http://schemas.microsoft.com/office/powerpoint/2010/main">
          <mc:Choice Requires="p14">
            <p:contentPart p14:bwMode="auto" r:id="rId162">
              <p14:nvContentPartPr>
                <p14:cNvPr id="117" name="Ink 116">
                  <a:extLst>
                    <a:ext uri="{FF2B5EF4-FFF2-40B4-BE49-F238E27FC236}">
                      <a16:creationId xmlns:a16="http://schemas.microsoft.com/office/drawing/2014/main" id="{F7728941-45FC-2C41-905A-69B781606959}"/>
                    </a:ext>
                  </a:extLst>
                </p14:cNvPr>
                <p14:cNvContentPartPr/>
                <p14:nvPr/>
              </p14:nvContentPartPr>
              <p14:xfrm>
                <a:off x="3634202" y="4307895"/>
                <a:ext cx="41400" cy="164880"/>
              </p14:xfrm>
            </p:contentPart>
          </mc:Choice>
          <mc:Fallback xmlns="">
            <p:pic>
              <p:nvPicPr>
                <p:cNvPr id="117" name="Ink 116">
                  <a:extLst>
                    <a:ext uri="{FF2B5EF4-FFF2-40B4-BE49-F238E27FC236}">
                      <a16:creationId xmlns:a16="http://schemas.microsoft.com/office/drawing/2014/main" id="{F7728941-45FC-2C41-905A-69B781606959}"/>
                    </a:ext>
                  </a:extLst>
                </p:cNvPr>
                <p:cNvPicPr/>
                <p:nvPr/>
              </p:nvPicPr>
              <p:blipFill>
                <a:blip r:embed="rId163"/>
                <a:stretch>
                  <a:fillRect/>
                </a:stretch>
              </p:blipFill>
              <p:spPr>
                <a:xfrm>
                  <a:off x="3626707" y="4300335"/>
                  <a:ext cx="5639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8" name="Ink 117">
                  <a:extLst>
                    <a:ext uri="{FF2B5EF4-FFF2-40B4-BE49-F238E27FC236}">
                      <a16:creationId xmlns:a16="http://schemas.microsoft.com/office/drawing/2014/main" id="{675E8476-7D82-834B-884A-B81D0482B17A}"/>
                    </a:ext>
                  </a:extLst>
                </p14:cNvPr>
                <p14:cNvContentPartPr/>
                <p14:nvPr/>
              </p14:nvContentPartPr>
              <p14:xfrm>
                <a:off x="3660482" y="4284495"/>
                <a:ext cx="82800" cy="23760"/>
              </p14:xfrm>
            </p:contentPart>
          </mc:Choice>
          <mc:Fallback xmlns="">
            <p:pic>
              <p:nvPicPr>
                <p:cNvPr id="118" name="Ink 117">
                  <a:extLst>
                    <a:ext uri="{FF2B5EF4-FFF2-40B4-BE49-F238E27FC236}">
                      <a16:creationId xmlns:a16="http://schemas.microsoft.com/office/drawing/2014/main" id="{675E8476-7D82-834B-884A-B81D0482B17A}"/>
                    </a:ext>
                  </a:extLst>
                </p:cNvPr>
                <p:cNvPicPr/>
                <p:nvPr/>
              </p:nvPicPr>
              <p:blipFill>
                <a:blip r:embed="rId165"/>
                <a:stretch>
                  <a:fillRect/>
                </a:stretch>
              </p:blipFill>
              <p:spPr>
                <a:xfrm>
                  <a:off x="3652889" y="4277048"/>
                  <a:ext cx="97986" cy="38654"/>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9" name="Ink 118">
                  <a:extLst>
                    <a:ext uri="{FF2B5EF4-FFF2-40B4-BE49-F238E27FC236}">
                      <a16:creationId xmlns:a16="http://schemas.microsoft.com/office/drawing/2014/main" id="{7CB507C9-B55B-DC43-A458-C2D5529E5F88}"/>
                    </a:ext>
                  </a:extLst>
                </p14:cNvPr>
                <p14:cNvContentPartPr/>
                <p14:nvPr/>
              </p14:nvContentPartPr>
              <p14:xfrm>
                <a:off x="3642842" y="4378455"/>
                <a:ext cx="91440" cy="35640"/>
              </p14:xfrm>
            </p:contentPart>
          </mc:Choice>
          <mc:Fallback xmlns="">
            <p:pic>
              <p:nvPicPr>
                <p:cNvPr id="119" name="Ink 118">
                  <a:extLst>
                    <a:ext uri="{FF2B5EF4-FFF2-40B4-BE49-F238E27FC236}">
                      <a16:creationId xmlns:a16="http://schemas.microsoft.com/office/drawing/2014/main" id="{7CB507C9-B55B-DC43-A458-C2D5529E5F88}"/>
                    </a:ext>
                  </a:extLst>
                </p:cNvPr>
                <p:cNvPicPr/>
                <p:nvPr/>
              </p:nvPicPr>
              <p:blipFill>
                <a:blip r:embed="rId167"/>
                <a:stretch>
                  <a:fillRect/>
                </a:stretch>
              </p:blipFill>
              <p:spPr>
                <a:xfrm>
                  <a:off x="3635282" y="4370895"/>
                  <a:ext cx="10656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20" name="Ink 119">
                  <a:extLst>
                    <a:ext uri="{FF2B5EF4-FFF2-40B4-BE49-F238E27FC236}">
                      <a16:creationId xmlns:a16="http://schemas.microsoft.com/office/drawing/2014/main" id="{5C983C7B-3091-E94A-8A06-A2F661EE89BA}"/>
                    </a:ext>
                  </a:extLst>
                </p14:cNvPr>
                <p14:cNvContentPartPr/>
                <p14:nvPr/>
              </p14:nvContentPartPr>
              <p14:xfrm>
                <a:off x="3728162" y="4416975"/>
                <a:ext cx="44280" cy="58680"/>
              </p14:xfrm>
            </p:contentPart>
          </mc:Choice>
          <mc:Fallback xmlns="">
            <p:pic>
              <p:nvPicPr>
                <p:cNvPr id="120" name="Ink 119">
                  <a:extLst>
                    <a:ext uri="{FF2B5EF4-FFF2-40B4-BE49-F238E27FC236}">
                      <a16:creationId xmlns:a16="http://schemas.microsoft.com/office/drawing/2014/main" id="{5C983C7B-3091-E94A-8A06-A2F661EE89BA}"/>
                    </a:ext>
                  </a:extLst>
                </p:cNvPr>
                <p:cNvPicPr/>
                <p:nvPr/>
              </p:nvPicPr>
              <p:blipFill>
                <a:blip r:embed="rId169"/>
                <a:stretch>
                  <a:fillRect/>
                </a:stretch>
              </p:blipFill>
              <p:spPr>
                <a:xfrm>
                  <a:off x="3720602" y="4409461"/>
                  <a:ext cx="59400" cy="73708"/>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24" name="Ink 123">
                  <a:extLst>
                    <a:ext uri="{FF2B5EF4-FFF2-40B4-BE49-F238E27FC236}">
                      <a16:creationId xmlns:a16="http://schemas.microsoft.com/office/drawing/2014/main" id="{97811C77-3E52-3D40-A851-377C8255F047}"/>
                    </a:ext>
                  </a:extLst>
                </p14:cNvPr>
                <p14:cNvContentPartPr/>
                <p14:nvPr/>
              </p14:nvContentPartPr>
              <p14:xfrm>
                <a:off x="3834362" y="4398975"/>
                <a:ext cx="61560" cy="74160"/>
              </p14:xfrm>
            </p:contentPart>
          </mc:Choice>
          <mc:Fallback xmlns="">
            <p:pic>
              <p:nvPicPr>
                <p:cNvPr id="124" name="Ink 123">
                  <a:extLst>
                    <a:ext uri="{FF2B5EF4-FFF2-40B4-BE49-F238E27FC236}">
                      <a16:creationId xmlns:a16="http://schemas.microsoft.com/office/drawing/2014/main" id="{97811C77-3E52-3D40-A851-377C8255F047}"/>
                    </a:ext>
                  </a:extLst>
                </p:cNvPr>
                <p:cNvPicPr/>
                <p:nvPr/>
              </p:nvPicPr>
              <p:blipFill>
                <a:blip r:embed="rId171"/>
                <a:stretch>
                  <a:fillRect/>
                </a:stretch>
              </p:blipFill>
              <p:spPr>
                <a:xfrm>
                  <a:off x="3826846" y="4391415"/>
                  <a:ext cx="76592" cy="89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2">
            <p14:nvContentPartPr>
              <p14:cNvPr id="126" name="Ink 125">
                <a:extLst>
                  <a:ext uri="{FF2B5EF4-FFF2-40B4-BE49-F238E27FC236}">
                    <a16:creationId xmlns:a16="http://schemas.microsoft.com/office/drawing/2014/main" id="{90A26E1B-A76A-8247-B215-5B0CF9498226}"/>
                  </a:ext>
                </a:extLst>
              </p14:cNvPr>
              <p14:cNvContentPartPr/>
              <p14:nvPr/>
            </p14:nvContentPartPr>
            <p14:xfrm>
              <a:off x="4066202" y="4366575"/>
              <a:ext cx="65160" cy="85680"/>
            </p14:xfrm>
          </p:contentPart>
        </mc:Choice>
        <mc:Fallback xmlns="">
          <p:pic>
            <p:nvPicPr>
              <p:cNvPr id="126" name="Ink 125">
                <a:extLst>
                  <a:ext uri="{FF2B5EF4-FFF2-40B4-BE49-F238E27FC236}">
                    <a16:creationId xmlns:a16="http://schemas.microsoft.com/office/drawing/2014/main" id="{90A26E1B-A76A-8247-B215-5B0CF9498226}"/>
                  </a:ext>
                </a:extLst>
              </p:cNvPr>
              <p:cNvPicPr/>
              <p:nvPr/>
            </p:nvPicPr>
            <p:blipFill>
              <a:blip r:embed="rId173"/>
              <a:stretch>
                <a:fillRect/>
              </a:stretch>
            </p:blipFill>
            <p:spPr>
              <a:xfrm>
                <a:off x="4058642" y="4359015"/>
                <a:ext cx="80280" cy="100800"/>
              </a:xfrm>
              <a:prstGeom prst="rect">
                <a:avLst/>
              </a:prstGeom>
            </p:spPr>
          </p:pic>
        </mc:Fallback>
      </mc:AlternateContent>
      <p:grpSp>
        <p:nvGrpSpPr>
          <p:cNvPr id="133" name="Group 132">
            <a:extLst>
              <a:ext uri="{FF2B5EF4-FFF2-40B4-BE49-F238E27FC236}">
                <a16:creationId xmlns:a16="http://schemas.microsoft.com/office/drawing/2014/main" id="{D0268C5E-7363-644C-A4FF-3FB066E73089}"/>
              </a:ext>
            </a:extLst>
          </p:cNvPr>
          <p:cNvGrpSpPr/>
          <p:nvPr/>
        </p:nvGrpSpPr>
        <p:grpSpPr>
          <a:xfrm>
            <a:off x="4198322" y="4313655"/>
            <a:ext cx="258840" cy="141840"/>
            <a:chOff x="4198322" y="4313655"/>
            <a:chExt cx="258840" cy="141840"/>
          </a:xfrm>
        </p:grpSpPr>
        <mc:AlternateContent xmlns:mc="http://schemas.openxmlformats.org/markup-compatibility/2006" xmlns:p14="http://schemas.microsoft.com/office/powerpoint/2010/main">
          <mc:Choice Requires="p14">
            <p:contentPart p14:bwMode="auto" r:id="rId174">
              <p14:nvContentPartPr>
                <p14:cNvPr id="130" name="Ink 129">
                  <a:extLst>
                    <a:ext uri="{FF2B5EF4-FFF2-40B4-BE49-F238E27FC236}">
                      <a16:creationId xmlns:a16="http://schemas.microsoft.com/office/drawing/2014/main" id="{8D43DF37-0209-6C47-8ABF-19D10E410A2F}"/>
                    </a:ext>
                  </a:extLst>
                </p14:cNvPr>
                <p14:cNvContentPartPr/>
                <p14:nvPr/>
              </p14:nvContentPartPr>
              <p14:xfrm>
                <a:off x="4198322" y="4372695"/>
                <a:ext cx="56160" cy="82800"/>
              </p14:xfrm>
            </p:contentPart>
          </mc:Choice>
          <mc:Fallback xmlns="">
            <p:pic>
              <p:nvPicPr>
                <p:cNvPr id="130" name="Ink 129">
                  <a:extLst>
                    <a:ext uri="{FF2B5EF4-FFF2-40B4-BE49-F238E27FC236}">
                      <a16:creationId xmlns:a16="http://schemas.microsoft.com/office/drawing/2014/main" id="{8D43DF37-0209-6C47-8ABF-19D10E410A2F}"/>
                    </a:ext>
                  </a:extLst>
                </p:cNvPr>
                <p:cNvPicPr/>
                <p:nvPr/>
              </p:nvPicPr>
              <p:blipFill>
                <a:blip r:embed="rId175"/>
                <a:stretch>
                  <a:fillRect/>
                </a:stretch>
              </p:blipFill>
              <p:spPr>
                <a:xfrm>
                  <a:off x="4190762" y="4365135"/>
                  <a:ext cx="7128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1" name="Ink 130">
                  <a:extLst>
                    <a:ext uri="{FF2B5EF4-FFF2-40B4-BE49-F238E27FC236}">
                      <a16:creationId xmlns:a16="http://schemas.microsoft.com/office/drawing/2014/main" id="{764A68B7-2875-0A40-9FC2-DF0ED5797A6E}"/>
                    </a:ext>
                  </a:extLst>
                </p14:cNvPr>
                <p14:cNvContentPartPr/>
                <p14:nvPr/>
              </p14:nvContentPartPr>
              <p14:xfrm>
                <a:off x="4304522" y="4377015"/>
                <a:ext cx="70200" cy="78120"/>
              </p14:xfrm>
            </p:contentPart>
          </mc:Choice>
          <mc:Fallback xmlns="">
            <p:pic>
              <p:nvPicPr>
                <p:cNvPr id="131" name="Ink 130">
                  <a:extLst>
                    <a:ext uri="{FF2B5EF4-FFF2-40B4-BE49-F238E27FC236}">
                      <a16:creationId xmlns:a16="http://schemas.microsoft.com/office/drawing/2014/main" id="{764A68B7-2875-0A40-9FC2-DF0ED5797A6E}"/>
                    </a:ext>
                  </a:extLst>
                </p:cNvPr>
                <p:cNvPicPr/>
                <p:nvPr/>
              </p:nvPicPr>
              <p:blipFill>
                <a:blip r:embed="rId177"/>
                <a:stretch>
                  <a:fillRect/>
                </a:stretch>
              </p:blipFill>
              <p:spPr>
                <a:xfrm>
                  <a:off x="4296962" y="4369455"/>
                  <a:ext cx="8532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32" name="Ink 131">
                  <a:extLst>
                    <a:ext uri="{FF2B5EF4-FFF2-40B4-BE49-F238E27FC236}">
                      <a16:creationId xmlns:a16="http://schemas.microsoft.com/office/drawing/2014/main" id="{4CEBC081-1EB3-5A47-8703-DC73E6369974}"/>
                    </a:ext>
                  </a:extLst>
                </p14:cNvPr>
                <p14:cNvContentPartPr/>
                <p14:nvPr/>
              </p14:nvContentPartPr>
              <p14:xfrm>
                <a:off x="4401002" y="4313655"/>
                <a:ext cx="56160" cy="141480"/>
              </p14:xfrm>
            </p:contentPart>
          </mc:Choice>
          <mc:Fallback xmlns="">
            <p:pic>
              <p:nvPicPr>
                <p:cNvPr id="132" name="Ink 131">
                  <a:extLst>
                    <a:ext uri="{FF2B5EF4-FFF2-40B4-BE49-F238E27FC236}">
                      <a16:creationId xmlns:a16="http://schemas.microsoft.com/office/drawing/2014/main" id="{4CEBC081-1EB3-5A47-8703-DC73E6369974}"/>
                    </a:ext>
                  </a:extLst>
                </p:cNvPr>
                <p:cNvPicPr/>
                <p:nvPr/>
              </p:nvPicPr>
              <p:blipFill>
                <a:blip r:embed="rId179"/>
                <a:stretch>
                  <a:fillRect/>
                </a:stretch>
              </p:blipFill>
              <p:spPr>
                <a:xfrm>
                  <a:off x="4393442" y="4306095"/>
                  <a:ext cx="71280" cy="156600"/>
                </a:xfrm>
                <a:prstGeom prst="rect">
                  <a:avLst/>
                </a:prstGeom>
              </p:spPr>
            </p:pic>
          </mc:Fallback>
        </mc:AlternateContent>
      </p:grpSp>
      <p:grpSp>
        <p:nvGrpSpPr>
          <p:cNvPr id="141" name="Group 140">
            <a:extLst>
              <a:ext uri="{FF2B5EF4-FFF2-40B4-BE49-F238E27FC236}">
                <a16:creationId xmlns:a16="http://schemas.microsoft.com/office/drawing/2014/main" id="{90ADDBB5-7D92-0641-8B6A-2A9193B4FAF5}"/>
              </a:ext>
            </a:extLst>
          </p:cNvPr>
          <p:cNvGrpSpPr/>
          <p:nvPr/>
        </p:nvGrpSpPr>
        <p:grpSpPr>
          <a:xfrm>
            <a:off x="4615562" y="4310775"/>
            <a:ext cx="135360" cy="141480"/>
            <a:chOff x="4615562" y="4310775"/>
            <a:chExt cx="135360" cy="141480"/>
          </a:xfrm>
        </p:grpSpPr>
        <mc:AlternateContent xmlns:mc="http://schemas.openxmlformats.org/markup-compatibility/2006" xmlns:p14="http://schemas.microsoft.com/office/powerpoint/2010/main">
          <mc:Choice Requires="p14">
            <p:contentPart p14:bwMode="auto" r:id="rId180">
              <p14:nvContentPartPr>
                <p14:cNvPr id="134" name="Ink 133">
                  <a:extLst>
                    <a:ext uri="{FF2B5EF4-FFF2-40B4-BE49-F238E27FC236}">
                      <a16:creationId xmlns:a16="http://schemas.microsoft.com/office/drawing/2014/main" id="{33AB6809-ADF7-7740-9A4D-55D98BC78F1A}"/>
                    </a:ext>
                  </a:extLst>
                </p14:cNvPr>
                <p14:cNvContentPartPr/>
                <p14:nvPr/>
              </p14:nvContentPartPr>
              <p14:xfrm>
                <a:off x="4615562" y="4310775"/>
                <a:ext cx="70920" cy="126720"/>
              </p14:xfrm>
            </p:contentPart>
          </mc:Choice>
          <mc:Fallback xmlns="">
            <p:pic>
              <p:nvPicPr>
                <p:cNvPr id="134" name="Ink 133">
                  <a:extLst>
                    <a:ext uri="{FF2B5EF4-FFF2-40B4-BE49-F238E27FC236}">
                      <a16:creationId xmlns:a16="http://schemas.microsoft.com/office/drawing/2014/main" id="{33AB6809-ADF7-7740-9A4D-55D98BC78F1A}"/>
                    </a:ext>
                  </a:extLst>
                </p:cNvPr>
                <p:cNvPicPr/>
                <p:nvPr/>
              </p:nvPicPr>
              <p:blipFill>
                <a:blip r:embed="rId181"/>
                <a:stretch>
                  <a:fillRect/>
                </a:stretch>
              </p:blipFill>
              <p:spPr>
                <a:xfrm>
                  <a:off x="4608002" y="4303215"/>
                  <a:ext cx="860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35" name="Ink 134">
                  <a:extLst>
                    <a:ext uri="{FF2B5EF4-FFF2-40B4-BE49-F238E27FC236}">
                      <a16:creationId xmlns:a16="http://schemas.microsoft.com/office/drawing/2014/main" id="{535D3366-4268-344C-A898-8E7B4FB30A85}"/>
                    </a:ext>
                  </a:extLst>
                </p14:cNvPr>
                <p14:cNvContentPartPr/>
                <p14:nvPr/>
              </p14:nvContentPartPr>
              <p14:xfrm>
                <a:off x="4735802" y="4434255"/>
                <a:ext cx="15120" cy="18000"/>
              </p14:xfrm>
            </p:contentPart>
          </mc:Choice>
          <mc:Fallback xmlns="">
            <p:pic>
              <p:nvPicPr>
                <p:cNvPr id="135" name="Ink 134">
                  <a:extLst>
                    <a:ext uri="{FF2B5EF4-FFF2-40B4-BE49-F238E27FC236}">
                      <a16:creationId xmlns:a16="http://schemas.microsoft.com/office/drawing/2014/main" id="{535D3366-4268-344C-A898-8E7B4FB30A85}"/>
                    </a:ext>
                  </a:extLst>
                </p:cNvPr>
                <p:cNvPicPr/>
                <p:nvPr/>
              </p:nvPicPr>
              <p:blipFill>
                <a:blip r:embed="rId183"/>
                <a:stretch>
                  <a:fillRect/>
                </a:stretch>
              </p:blipFill>
              <p:spPr>
                <a:xfrm>
                  <a:off x="4728242" y="4426695"/>
                  <a:ext cx="30240" cy="33120"/>
                </a:xfrm>
                <a:prstGeom prst="rect">
                  <a:avLst/>
                </a:prstGeom>
              </p:spPr>
            </p:pic>
          </mc:Fallback>
        </mc:AlternateContent>
      </p:grpSp>
      <p:grpSp>
        <p:nvGrpSpPr>
          <p:cNvPr id="144" name="Group 143">
            <a:extLst>
              <a:ext uri="{FF2B5EF4-FFF2-40B4-BE49-F238E27FC236}">
                <a16:creationId xmlns:a16="http://schemas.microsoft.com/office/drawing/2014/main" id="{374BA4BA-D7AC-7343-A3E7-FB1827C239D8}"/>
              </a:ext>
            </a:extLst>
          </p:cNvPr>
          <p:cNvGrpSpPr/>
          <p:nvPr/>
        </p:nvGrpSpPr>
        <p:grpSpPr>
          <a:xfrm>
            <a:off x="4912202" y="4296015"/>
            <a:ext cx="352800" cy="173880"/>
            <a:chOff x="4912202" y="4296015"/>
            <a:chExt cx="352800" cy="173880"/>
          </a:xfrm>
        </p:grpSpPr>
        <mc:AlternateContent xmlns:mc="http://schemas.openxmlformats.org/markup-compatibility/2006" xmlns:p14="http://schemas.microsoft.com/office/powerpoint/2010/main">
          <mc:Choice Requires="p14">
            <p:contentPart p14:bwMode="auto" r:id="rId184">
              <p14:nvContentPartPr>
                <p14:cNvPr id="136" name="Ink 135">
                  <a:extLst>
                    <a:ext uri="{FF2B5EF4-FFF2-40B4-BE49-F238E27FC236}">
                      <a16:creationId xmlns:a16="http://schemas.microsoft.com/office/drawing/2014/main" id="{14358AF2-E51F-BE47-98F8-582872B1DD93}"/>
                    </a:ext>
                  </a:extLst>
                </p14:cNvPr>
                <p14:cNvContentPartPr/>
                <p14:nvPr/>
              </p14:nvContentPartPr>
              <p14:xfrm>
                <a:off x="4929842" y="4363695"/>
                <a:ext cx="9000" cy="9000"/>
              </p14:xfrm>
            </p:contentPart>
          </mc:Choice>
          <mc:Fallback xmlns="">
            <p:pic>
              <p:nvPicPr>
                <p:cNvPr id="136" name="Ink 135">
                  <a:extLst>
                    <a:ext uri="{FF2B5EF4-FFF2-40B4-BE49-F238E27FC236}">
                      <a16:creationId xmlns:a16="http://schemas.microsoft.com/office/drawing/2014/main" id="{14358AF2-E51F-BE47-98F8-582872B1DD93}"/>
                    </a:ext>
                  </a:extLst>
                </p:cNvPr>
                <p:cNvPicPr/>
                <p:nvPr/>
              </p:nvPicPr>
              <p:blipFill>
                <a:blip r:embed="rId185"/>
                <a:stretch>
                  <a:fillRect/>
                </a:stretch>
              </p:blipFill>
              <p:spPr>
                <a:xfrm>
                  <a:off x="4922573" y="4356135"/>
                  <a:ext cx="23538"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37" name="Ink 136">
                  <a:extLst>
                    <a:ext uri="{FF2B5EF4-FFF2-40B4-BE49-F238E27FC236}">
                      <a16:creationId xmlns:a16="http://schemas.microsoft.com/office/drawing/2014/main" id="{89D51063-3B5E-8F46-88F0-DFDA1505A450}"/>
                    </a:ext>
                  </a:extLst>
                </p14:cNvPr>
                <p14:cNvContentPartPr/>
                <p14:nvPr/>
              </p14:nvContentPartPr>
              <p14:xfrm>
                <a:off x="4912202" y="4422375"/>
                <a:ext cx="12240" cy="33840"/>
              </p14:xfrm>
            </p:contentPart>
          </mc:Choice>
          <mc:Fallback xmlns="">
            <p:pic>
              <p:nvPicPr>
                <p:cNvPr id="137" name="Ink 136">
                  <a:extLst>
                    <a:ext uri="{FF2B5EF4-FFF2-40B4-BE49-F238E27FC236}">
                      <a16:creationId xmlns:a16="http://schemas.microsoft.com/office/drawing/2014/main" id="{89D51063-3B5E-8F46-88F0-DFDA1505A450}"/>
                    </a:ext>
                  </a:extLst>
                </p:cNvPr>
                <p:cNvPicPr/>
                <p:nvPr/>
              </p:nvPicPr>
              <p:blipFill>
                <a:blip r:embed="rId187"/>
                <a:stretch>
                  <a:fillRect/>
                </a:stretch>
              </p:blipFill>
              <p:spPr>
                <a:xfrm>
                  <a:off x="4904642" y="4414815"/>
                  <a:ext cx="273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38" name="Ink 137">
                  <a:extLst>
                    <a:ext uri="{FF2B5EF4-FFF2-40B4-BE49-F238E27FC236}">
                      <a16:creationId xmlns:a16="http://schemas.microsoft.com/office/drawing/2014/main" id="{37AC4809-8DFF-CB45-849A-843DB93BFA6D}"/>
                    </a:ext>
                  </a:extLst>
                </p14:cNvPr>
                <p14:cNvContentPartPr/>
                <p14:nvPr/>
              </p14:nvContentPartPr>
              <p14:xfrm>
                <a:off x="4956122" y="4317255"/>
                <a:ext cx="82800" cy="152640"/>
              </p14:xfrm>
            </p:contentPart>
          </mc:Choice>
          <mc:Fallback xmlns="">
            <p:pic>
              <p:nvPicPr>
                <p:cNvPr id="138" name="Ink 137">
                  <a:extLst>
                    <a:ext uri="{FF2B5EF4-FFF2-40B4-BE49-F238E27FC236}">
                      <a16:creationId xmlns:a16="http://schemas.microsoft.com/office/drawing/2014/main" id="{37AC4809-8DFF-CB45-849A-843DB93BFA6D}"/>
                    </a:ext>
                  </a:extLst>
                </p:cNvPr>
                <p:cNvPicPr/>
                <p:nvPr/>
              </p:nvPicPr>
              <p:blipFill>
                <a:blip r:embed="rId189"/>
                <a:stretch>
                  <a:fillRect/>
                </a:stretch>
              </p:blipFill>
              <p:spPr>
                <a:xfrm>
                  <a:off x="4948529" y="4309677"/>
                  <a:ext cx="97986" cy="167796"/>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39" name="Ink 138">
                  <a:extLst>
                    <a:ext uri="{FF2B5EF4-FFF2-40B4-BE49-F238E27FC236}">
                      <a16:creationId xmlns:a16="http://schemas.microsoft.com/office/drawing/2014/main" id="{2AB9C70A-E1CA-1449-9660-388816570545}"/>
                    </a:ext>
                  </a:extLst>
                </p14:cNvPr>
                <p14:cNvContentPartPr/>
                <p14:nvPr/>
              </p14:nvContentPartPr>
              <p14:xfrm>
                <a:off x="4994282" y="4372695"/>
                <a:ext cx="65160" cy="18000"/>
              </p14:xfrm>
            </p:contentPart>
          </mc:Choice>
          <mc:Fallback xmlns="">
            <p:pic>
              <p:nvPicPr>
                <p:cNvPr id="139" name="Ink 138">
                  <a:extLst>
                    <a:ext uri="{FF2B5EF4-FFF2-40B4-BE49-F238E27FC236}">
                      <a16:creationId xmlns:a16="http://schemas.microsoft.com/office/drawing/2014/main" id="{2AB9C70A-E1CA-1449-9660-388816570545}"/>
                    </a:ext>
                  </a:extLst>
                </p:cNvPr>
                <p:cNvPicPr/>
                <p:nvPr/>
              </p:nvPicPr>
              <p:blipFill>
                <a:blip r:embed="rId191"/>
                <a:stretch>
                  <a:fillRect/>
                </a:stretch>
              </p:blipFill>
              <p:spPr>
                <a:xfrm>
                  <a:off x="4986722" y="4365135"/>
                  <a:ext cx="802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42" name="Ink 141">
                  <a:extLst>
                    <a:ext uri="{FF2B5EF4-FFF2-40B4-BE49-F238E27FC236}">
                      <a16:creationId xmlns:a16="http://schemas.microsoft.com/office/drawing/2014/main" id="{FBDC37B5-29FE-9A46-9FCE-F741818CCBEF}"/>
                    </a:ext>
                  </a:extLst>
                </p14:cNvPr>
                <p14:cNvContentPartPr/>
                <p14:nvPr/>
              </p14:nvContentPartPr>
              <p14:xfrm>
                <a:off x="5185442" y="4340295"/>
                <a:ext cx="76680" cy="119160"/>
              </p14:xfrm>
            </p:contentPart>
          </mc:Choice>
          <mc:Fallback xmlns="">
            <p:pic>
              <p:nvPicPr>
                <p:cNvPr id="142" name="Ink 141">
                  <a:extLst>
                    <a:ext uri="{FF2B5EF4-FFF2-40B4-BE49-F238E27FC236}">
                      <a16:creationId xmlns:a16="http://schemas.microsoft.com/office/drawing/2014/main" id="{FBDC37B5-29FE-9A46-9FCE-F741818CCBEF}"/>
                    </a:ext>
                  </a:extLst>
                </p:cNvPr>
                <p:cNvPicPr/>
                <p:nvPr/>
              </p:nvPicPr>
              <p:blipFill>
                <a:blip r:embed="rId193"/>
                <a:stretch>
                  <a:fillRect/>
                </a:stretch>
              </p:blipFill>
              <p:spPr>
                <a:xfrm>
                  <a:off x="5177917" y="4332735"/>
                  <a:ext cx="91729"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43" name="Ink 142">
                  <a:extLst>
                    <a:ext uri="{FF2B5EF4-FFF2-40B4-BE49-F238E27FC236}">
                      <a16:creationId xmlns:a16="http://schemas.microsoft.com/office/drawing/2014/main" id="{4D6D6C2E-2EAB-A347-98FA-4F32E5474656}"/>
                    </a:ext>
                  </a:extLst>
                </p14:cNvPr>
                <p14:cNvContentPartPr/>
                <p14:nvPr/>
              </p14:nvContentPartPr>
              <p14:xfrm>
                <a:off x="5185442" y="4296015"/>
                <a:ext cx="79560" cy="9000"/>
              </p14:xfrm>
            </p:contentPart>
          </mc:Choice>
          <mc:Fallback xmlns="">
            <p:pic>
              <p:nvPicPr>
                <p:cNvPr id="143" name="Ink 142">
                  <a:extLst>
                    <a:ext uri="{FF2B5EF4-FFF2-40B4-BE49-F238E27FC236}">
                      <a16:creationId xmlns:a16="http://schemas.microsoft.com/office/drawing/2014/main" id="{4D6D6C2E-2EAB-A347-98FA-4F32E5474656}"/>
                    </a:ext>
                  </a:extLst>
                </p:cNvPr>
                <p:cNvPicPr/>
                <p:nvPr/>
              </p:nvPicPr>
              <p:blipFill>
                <a:blip r:embed="rId195"/>
                <a:stretch>
                  <a:fillRect/>
                </a:stretch>
              </p:blipFill>
              <p:spPr>
                <a:xfrm>
                  <a:off x="5177916" y="4288455"/>
                  <a:ext cx="94612" cy="24120"/>
                </a:xfrm>
                <a:prstGeom prst="rect">
                  <a:avLst/>
                </a:prstGeom>
              </p:spPr>
            </p:pic>
          </mc:Fallback>
        </mc:AlternateContent>
      </p:grpSp>
      <p:grpSp>
        <p:nvGrpSpPr>
          <p:cNvPr id="161" name="Group 160">
            <a:extLst>
              <a:ext uri="{FF2B5EF4-FFF2-40B4-BE49-F238E27FC236}">
                <a16:creationId xmlns:a16="http://schemas.microsoft.com/office/drawing/2014/main" id="{6BBE350A-D573-DF46-B1B2-F635F3B419E1}"/>
              </a:ext>
            </a:extLst>
          </p:cNvPr>
          <p:cNvGrpSpPr/>
          <p:nvPr/>
        </p:nvGrpSpPr>
        <p:grpSpPr>
          <a:xfrm>
            <a:off x="5423402" y="4307895"/>
            <a:ext cx="102960" cy="147240"/>
            <a:chOff x="5423402" y="4307895"/>
            <a:chExt cx="102960" cy="147240"/>
          </a:xfrm>
        </p:grpSpPr>
        <mc:AlternateContent xmlns:mc="http://schemas.openxmlformats.org/markup-compatibility/2006" xmlns:p14="http://schemas.microsoft.com/office/powerpoint/2010/main">
          <mc:Choice Requires="p14">
            <p:contentPart p14:bwMode="auto" r:id="rId196">
              <p14:nvContentPartPr>
                <p14:cNvPr id="145" name="Ink 144">
                  <a:extLst>
                    <a:ext uri="{FF2B5EF4-FFF2-40B4-BE49-F238E27FC236}">
                      <a16:creationId xmlns:a16="http://schemas.microsoft.com/office/drawing/2014/main" id="{F369127C-A1B2-A54E-934C-2C21EDFCBAA1}"/>
                    </a:ext>
                  </a:extLst>
                </p14:cNvPr>
                <p14:cNvContentPartPr/>
                <p14:nvPr/>
              </p14:nvContentPartPr>
              <p14:xfrm>
                <a:off x="5441042" y="4307895"/>
                <a:ext cx="15120" cy="23760"/>
              </p14:xfrm>
            </p:contentPart>
          </mc:Choice>
          <mc:Fallback xmlns="">
            <p:pic>
              <p:nvPicPr>
                <p:cNvPr id="145" name="Ink 144">
                  <a:extLst>
                    <a:ext uri="{FF2B5EF4-FFF2-40B4-BE49-F238E27FC236}">
                      <a16:creationId xmlns:a16="http://schemas.microsoft.com/office/drawing/2014/main" id="{F369127C-A1B2-A54E-934C-2C21EDFCBAA1}"/>
                    </a:ext>
                  </a:extLst>
                </p:cNvPr>
                <p:cNvPicPr/>
                <p:nvPr/>
              </p:nvPicPr>
              <p:blipFill>
                <a:blip r:embed="rId197"/>
                <a:stretch>
                  <a:fillRect/>
                </a:stretch>
              </p:blipFill>
              <p:spPr>
                <a:xfrm>
                  <a:off x="5433482" y="4300335"/>
                  <a:ext cx="302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46" name="Ink 145">
                  <a:extLst>
                    <a:ext uri="{FF2B5EF4-FFF2-40B4-BE49-F238E27FC236}">
                      <a16:creationId xmlns:a16="http://schemas.microsoft.com/office/drawing/2014/main" id="{11CC8242-6974-F647-BAC3-496BFC3F64DD}"/>
                    </a:ext>
                  </a:extLst>
                </p14:cNvPr>
                <p14:cNvContentPartPr/>
                <p14:nvPr/>
              </p14:nvContentPartPr>
              <p14:xfrm>
                <a:off x="5423402" y="4381335"/>
                <a:ext cx="12240" cy="47160"/>
              </p14:xfrm>
            </p:contentPart>
          </mc:Choice>
          <mc:Fallback xmlns="">
            <p:pic>
              <p:nvPicPr>
                <p:cNvPr id="146" name="Ink 145">
                  <a:extLst>
                    <a:ext uri="{FF2B5EF4-FFF2-40B4-BE49-F238E27FC236}">
                      <a16:creationId xmlns:a16="http://schemas.microsoft.com/office/drawing/2014/main" id="{11CC8242-6974-F647-BAC3-496BFC3F64DD}"/>
                    </a:ext>
                  </a:extLst>
                </p:cNvPr>
                <p:cNvPicPr/>
                <p:nvPr/>
              </p:nvPicPr>
              <p:blipFill>
                <a:blip r:embed="rId199"/>
                <a:stretch>
                  <a:fillRect/>
                </a:stretch>
              </p:blipFill>
              <p:spPr>
                <a:xfrm>
                  <a:off x="5415613" y="4373717"/>
                  <a:ext cx="27818" cy="62396"/>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49" name="Ink 148">
                  <a:extLst>
                    <a:ext uri="{FF2B5EF4-FFF2-40B4-BE49-F238E27FC236}">
                      <a16:creationId xmlns:a16="http://schemas.microsoft.com/office/drawing/2014/main" id="{C6840CC1-3630-DE4A-B045-D27F592013C5}"/>
                    </a:ext>
                  </a:extLst>
                </p14:cNvPr>
                <p14:cNvContentPartPr/>
                <p14:nvPr/>
              </p14:nvContentPartPr>
              <p14:xfrm>
                <a:off x="5467322" y="4381335"/>
                <a:ext cx="59040" cy="73800"/>
              </p14:xfrm>
            </p:contentPart>
          </mc:Choice>
          <mc:Fallback xmlns="">
            <p:pic>
              <p:nvPicPr>
                <p:cNvPr id="149" name="Ink 148">
                  <a:extLst>
                    <a:ext uri="{FF2B5EF4-FFF2-40B4-BE49-F238E27FC236}">
                      <a16:creationId xmlns:a16="http://schemas.microsoft.com/office/drawing/2014/main" id="{C6840CC1-3630-DE4A-B045-D27F592013C5}"/>
                    </a:ext>
                  </a:extLst>
                </p:cNvPr>
                <p:cNvPicPr/>
                <p:nvPr/>
              </p:nvPicPr>
              <p:blipFill>
                <a:blip r:embed="rId201"/>
                <a:stretch>
                  <a:fillRect/>
                </a:stretch>
              </p:blipFill>
              <p:spPr>
                <a:xfrm>
                  <a:off x="5459762" y="4373775"/>
                  <a:ext cx="74160" cy="88920"/>
                </a:xfrm>
                <a:prstGeom prst="rect">
                  <a:avLst/>
                </a:prstGeom>
              </p:spPr>
            </p:pic>
          </mc:Fallback>
        </mc:AlternateContent>
      </p:grpSp>
      <p:grpSp>
        <p:nvGrpSpPr>
          <p:cNvPr id="165" name="Group 164">
            <a:extLst>
              <a:ext uri="{FF2B5EF4-FFF2-40B4-BE49-F238E27FC236}">
                <a16:creationId xmlns:a16="http://schemas.microsoft.com/office/drawing/2014/main" id="{2AE53443-7C0E-DF41-AFFC-B1463E2B0E93}"/>
              </a:ext>
            </a:extLst>
          </p:cNvPr>
          <p:cNvGrpSpPr/>
          <p:nvPr/>
        </p:nvGrpSpPr>
        <p:grpSpPr>
          <a:xfrm>
            <a:off x="5729042" y="4355055"/>
            <a:ext cx="743400" cy="208800"/>
            <a:chOff x="5729042" y="4355055"/>
            <a:chExt cx="743400" cy="208800"/>
          </a:xfrm>
        </p:grpSpPr>
        <mc:AlternateContent xmlns:mc="http://schemas.openxmlformats.org/markup-compatibility/2006" xmlns:p14="http://schemas.microsoft.com/office/powerpoint/2010/main">
          <mc:Choice Requires="p14">
            <p:contentPart p14:bwMode="auto" r:id="rId202">
              <p14:nvContentPartPr>
                <p14:cNvPr id="150" name="Ink 149">
                  <a:extLst>
                    <a:ext uri="{FF2B5EF4-FFF2-40B4-BE49-F238E27FC236}">
                      <a16:creationId xmlns:a16="http://schemas.microsoft.com/office/drawing/2014/main" id="{4335AB2E-C1FD-0342-9B5A-3B2A2CAA3318}"/>
                    </a:ext>
                  </a:extLst>
                </p14:cNvPr>
                <p14:cNvContentPartPr/>
                <p14:nvPr/>
              </p14:nvContentPartPr>
              <p14:xfrm>
                <a:off x="5729042" y="4389975"/>
                <a:ext cx="68040" cy="65160"/>
              </p14:xfrm>
            </p:contentPart>
          </mc:Choice>
          <mc:Fallback xmlns="">
            <p:pic>
              <p:nvPicPr>
                <p:cNvPr id="150" name="Ink 149">
                  <a:extLst>
                    <a:ext uri="{FF2B5EF4-FFF2-40B4-BE49-F238E27FC236}">
                      <a16:creationId xmlns:a16="http://schemas.microsoft.com/office/drawing/2014/main" id="{4335AB2E-C1FD-0342-9B5A-3B2A2CAA3318}"/>
                    </a:ext>
                  </a:extLst>
                </p:cNvPr>
                <p:cNvPicPr/>
                <p:nvPr/>
              </p:nvPicPr>
              <p:blipFill>
                <a:blip r:embed="rId203"/>
                <a:stretch>
                  <a:fillRect/>
                </a:stretch>
              </p:blipFill>
              <p:spPr>
                <a:xfrm>
                  <a:off x="5721482" y="4382457"/>
                  <a:ext cx="83160" cy="80197"/>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1" name="Ink 150">
                  <a:extLst>
                    <a:ext uri="{FF2B5EF4-FFF2-40B4-BE49-F238E27FC236}">
                      <a16:creationId xmlns:a16="http://schemas.microsoft.com/office/drawing/2014/main" id="{48E56FC8-D9A3-A44A-ACF3-DF464D046EF2}"/>
                    </a:ext>
                  </a:extLst>
                </p14:cNvPr>
                <p14:cNvContentPartPr/>
                <p14:nvPr/>
              </p14:nvContentPartPr>
              <p14:xfrm>
                <a:off x="5799602" y="4401855"/>
                <a:ext cx="41400" cy="47520"/>
              </p14:xfrm>
            </p:contentPart>
          </mc:Choice>
          <mc:Fallback xmlns="">
            <p:pic>
              <p:nvPicPr>
                <p:cNvPr id="151" name="Ink 150">
                  <a:extLst>
                    <a:ext uri="{FF2B5EF4-FFF2-40B4-BE49-F238E27FC236}">
                      <a16:creationId xmlns:a16="http://schemas.microsoft.com/office/drawing/2014/main" id="{48E56FC8-D9A3-A44A-ACF3-DF464D046EF2}"/>
                    </a:ext>
                  </a:extLst>
                </p:cNvPr>
                <p:cNvPicPr/>
                <p:nvPr/>
              </p:nvPicPr>
              <p:blipFill>
                <a:blip r:embed="rId205"/>
                <a:stretch>
                  <a:fillRect/>
                </a:stretch>
              </p:blipFill>
              <p:spPr>
                <a:xfrm>
                  <a:off x="5792042" y="4394237"/>
                  <a:ext cx="56520" cy="62755"/>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2" name="Ink 151">
                  <a:extLst>
                    <a:ext uri="{FF2B5EF4-FFF2-40B4-BE49-F238E27FC236}">
                      <a16:creationId xmlns:a16="http://schemas.microsoft.com/office/drawing/2014/main" id="{1CF64107-AFBD-B845-88D6-CC1A9CD23A51}"/>
                    </a:ext>
                  </a:extLst>
                </p14:cNvPr>
                <p14:cNvContentPartPr/>
                <p14:nvPr/>
              </p14:nvContentPartPr>
              <p14:xfrm>
                <a:off x="5859722" y="4408335"/>
                <a:ext cx="63720" cy="55800"/>
              </p14:xfrm>
            </p:contentPart>
          </mc:Choice>
          <mc:Fallback xmlns="">
            <p:pic>
              <p:nvPicPr>
                <p:cNvPr id="152" name="Ink 151">
                  <a:extLst>
                    <a:ext uri="{FF2B5EF4-FFF2-40B4-BE49-F238E27FC236}">
                      <a16:creationId xmlns:a16="http://schemas.microsoft.com/office/drawing/2014/main" id="{1CF64107-AFBD-B845-88D6-CC1A9CD23A51}"/>
                    </a:ext>
                  </a:extLst>
                </p:cNvPr>
                <p:cNvPicPr/>
                <p:nvPr/>
              </p:nvPicPr>
              <p:blipFill>
                <a:blip r:embed="rId207"/>
                <a:stretch>
                  <a:fillRect/>
                </a:stretch>
              </p:blipFill>
              <p:spPr>
                <a:xfrm>
                  <a:off x="5852162" y="4400775"/>
                  <a:ext cx="788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53" name="Ink 152">
                  <a:extLst>
                    <a:ext uri="{FF2B5EF4-FFF2-40B4-BE49-F238E27FC236}">
                      <a16:creationId xmlns:a16="http://schemas.microsoft.com/office/drawing/2014/main" id="{9F3EFF16-5075-7F4A-BDE9-E2349A985C32}"/>
                    </a:ext>
                  </a:extLst>
                </p14:cNvPr>
                <p14:cNvContentPartPr/>
                <p14:nvPr/>
              </p14:nvContentPartPr>
              <p14:xfrm>
                <a:off x="5987522" y="4407975"/>
                <a:ext cx="65160" cy="53280"/>
              </p14:xfrm>
            </p:contentPart>
          </mc:Choice>
          <mc:Fallback xmlns="">
            <p:pic>
              <p:nvPicPr>
                <p:cNvPr id="153" name="Ink 152">
                  <a:extLst>
                    <a:ext uri="{FF2B5EF4-FFF2-40B4-BE49-F238E27FC236}">
                      <a16:creationId xmlns:a16="http://schemas.microsoft.com/office/drawing/2014/main" id="{9F3EFF16-5075-7F4A-BDE9-E2349A985C32}"/>
                    </a:ext>
                  </a:extLst>
                </p:cNvPr>
                <p:cNvPicPr/>
                <p:nvPr/>
              </p:nvPicPr>
              <p:blipFill>
                <a:blip r:embed="rId209"/>
                <a:stretch>
                  <a:fillRect/>
                </a:stretch>
              </p:blipFill>
              <p:spPr>
                <a:xfrm>
                  <a:off x="5979962" y="4400415"/>
                  <a:ext cx="8028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54" name="Ink 153">
                  <a:extLst>
                    <a:ext uri="{FF2B5EF4-FFF2-40B4-BE49-F238E27FC236}">
                      <a16:creationId xmlns:a16="http://schemas.microsoft.com/office/drawing/2014/main" id="{95B0A267-00C7-B844-99BB-93753DEEAAAD}"/>
                    </a:ext>
                  </a:extLst>
                </p14:cNvPr>
                <p14:cNvContentPartPr/>
                <p14:nvPr/>
              </p14:nvContentPartPr>
              <p14:xfrm>
                <a:off x="6058802" y="4419495"/>
                <a:ext cx="49680" cy="44280"/>
              </p14:xfrm>
            </p:contentPart>
          </mc:Choice>
          <mc:Fallback xmlns="">
            <p:pic>
              <p:nvPicPr>
                <p:cNvPr id="154" name="Ink 153">
                  <a:extLst>
                    <a:ext uri="{FF2B5EF4-FFF2-40B4-BE49-F238E27FC236}">
                      <a16:creationId xmlns:a16="http://schemas.microsoft.com/office/drawing/2014/main" id="{95B0A267-00C7-B844-99BB-93753DEEAAAD}"/>
                    </a:ext>
                  </a:extLst>
                </p:cNvPr>
                <p:cNvPicPr/>
                <p:nvPr/>
              </p:nvPicPr>
              <p:blipFill>
                <a:blip r:embed="rId211"/>
                <a:stretch>
                  <a:fillRect/>
                </a:stretch>
              </p:blipFill>
              <p:spPr>
                <a:xfrm>
                  <a:off x="6051242" y="4411935"/>
                  <a:ext cx="6480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55" name="Ink 154">
                  <a:extLst>
                    <a:ext uri="{FF2B5EF4-FFF2-40B4-BE49-F238E27FC236}">
                      <a16:creationId xmlns:a16="http://schemas.microsoft.com/office/drawing/2014/main" id="{58E73A6D-8423-5044-91B5-0E297FAFC9B6}"/>
                    </a:ext>
                  </a:extLst>
                </p14:cNvPr>
                <p14:cNvContentPartPr/>
                <p14:nvPr/>
              </p14:nvContentPartPr>
              <p14:xfrm>
                <a:off x="6076082" y="4416615"/>
                <a:ext cx="111600" cy="147240"/>
              </p14:xfrm>
            </p:contentPart>
          </mc:Choice>
          <mc:Fallback xmlns="">
            <p:pic>
              <p:nvPicPr>
                <p:cNvPr id="155" name="Ink 154">
                  <a:extLst>
                    <a:ext uri="{FF2B5EF4-FFF2-40B4-BE49-F238E27FC236}">
                      <a16:creationId xmlns:a16="http://schemas.microsoft.com/office/drawing/2014/main" id="{58E73A6D-8423-5044-91B5-0E297FAFC9B6}"/>
                    </a:ext>
                  </a:extLst>
                </p:cNvPr>
                <p:cNvPicPr/>
                <p:nvPr/>
              </p:nvPicPr>
              <p:blipFill>
                <a:blip r:embed="rId213"/>
                <a:stretch>
                  <a:fillRect/>
                </a:stretch>
              </p:blipFill>
              <p:spPr>
                <a:xfrm>
                  <a:off x="6068522" y="4409055"/>
                  <a:ext cx="1267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56" name="Ink 155">
                  <a:extLst>
                    <a:ext uri="{FF2B5EF4-FFF2-40B4-BE49-F238E27FC236}">
                      <a16:creationId xmlns:a16="http://schemas.microsoft.com/office/drawing/2014/main" id="{937B50A2-548F-DF44-84D2-DD69D3239CBF}"/>
                    </a:ext>
                  </a:extLst>
                </p14:cNvPr>
                <p14:cNvContentPartPr/>
                <p14:nvPr/>
              </p14:nvContentPartPr>
              <p14:xfrm>
                <a:off x="6225482" y="4415175"/>
                <a:ext cx="59040" cy="66240"/>
              </p14:xfrm>
            </p:contentPart>
          </mc:Choice>
          <mc:Fallback xmlns="">
            <p:pic>
              <p:nvPicPr>
                <p:cNvPr id="156" name="Ink 155">
                  <a:extLst>
                    <a:ext uri="{FF2B5EF4-FFF2-40B4-BE49-F238E27FC236}">
                      <a16:creationId xmlns:a16="http://schemas.microsoft.com/office/drawing/2014/main" id="{937B50A2-548F-DF44-84D2-DD69D3239CBF}"/>
                    </a:ext>
                  </a:extLst>
                </p:cNvPr>
                <p:cNvPicPr/>
                <p:nvPr/>
              </p:nvPicPr>
              <p:blipFill>
                <a:blip r:embed="rId215"/>
                <a:stretch>
                  <a:fillRect/>
                </a:stretch>
              </p:blipFill>
              <p:spPr>
                <a:xfrm>
                  <a:off x="6217922" y="4407615"/>
                  <a:ext cx="7416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57" name="Ink 156">
                  <a:extLst>
                    <a:ext uri="{FF2B5EF4-FFF2-40B4-BE49-F238E27FC236}">
                      <a16:creationId xmlns:a16="http://schemas.microsoft.com/office/drawing/2014/main" id="{045591EC-7DDF-FF44-934D-96B9F87CB337}"/>
                    </a:ext>
                  </a:extLst>
                </p14:cNvPr>
                <p14:cNvContentPartPr/>
                <p14:nvPr/>
              </p14:nvContentPartPr>
              <p14:xfrm>
                <a:off x="6316562" y="4355055"/>
                <a:ext cx="44280" cy="114840"/>
              </p14:xfrm>
            </p:contentPart>
          </mc:Choice>
          <mc:Fallback xmlns="">
            <p:pic>
              <p:nvPicPr>
                <p:cNvPr id="157" name="Ink 156">
                  <a:extLst>
                    <a:ext uri="{FF2B5EF4-FFF2-40B4-BE49-F238E27FC236}">
                      <a16:creationId xmlns:a16="http://schemas.microsoft.com/office/drawing/2014/main" id="{045591EC-7DDF-FF44-934D-96B9F87CB337}"/>
                    </a:ext>
                  </a:extLst>
                </p:cNvPr>
                <p:cNvPicPr/>
                <p:nvPr/>
              </p:nvPicPr>
              <p:blipFill>
                <a:blip r:embed="rId217"/>
                <a:stretch>
                  <a:fillRect/>
                </a:stretch>
              </p:blipFill>
              <p:spPr>
                <a:xfrm>
                  <a:off x="6309002" y="4347495"/>
                  <a:ext cx="5940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58" name="Ink 157">
                  <a:extLst>
                    <a:ext uri="{FF2B5EF4-FFF2-40B4-BE49-F238E27FC236}">
                      <a16:creationId xmlns:a16="http://schemas.microsoft.com/office/drawing/2014/main" id="{785C5AC1-EA2E-614B-9F51-AC3E7AB6E9FB}"/>
                    </a:ext>
                  </a:extLst>
                </p14:cNvPr>
                <p14:cNvContentPartPr/>
                <p14:nvPr/>
              </p14:nvContentPartPr>
              <p14:xfrm>
                <a:off x="6339962" y="4413735"/>
                <a:ext cx="48960" cy="64800"/>
              </p14:xfrm>
            </p:contentPart>
          </mc:Choice>
          <mc:Fallback xmlns="">
            <p:pic>
              <p:nvPicPr>
                <p:cNvPr id="158" name="Ink 157">
                  <a:extLst>
                    <a:ext uri="{FF2B5EF4-FFF2-40B4-BE49-F238E27FC236}">
                      <a16:creationId xmlns:a16="http://schemas.microsoft.com/office/drawing/2014/main" id="{785C5AC1-EA2E-614B-9F51-AC3E7AB6E9FB}"/>
                    </a:ext>
                  </a:extLst>
                </p:cNvPr>
                <p:cNvPicPr/>
                <p:nvPr/>
              </p:nvPicPr>
              <p:blipFill>
                <a:blip r:embed="rId219"/>
                <a:stretch>
                  <a:fillRect/>
                </a:stretch>
              </p:blipFill>
              <p:spPr>
                <a:xfrm>
                  <a:off x="6332402" y="4406175"/>
                  <a:ext cx="6408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59" name="Ink 158">
                  <a:extLst>
                    <a:ext uri="{FF2B5EF4-FFF2-40B4-BE49-F238E27FC236}">
                      <a16:creationId xmlns:a16="http://schemas.microsoft.com/office/drawing/2014/main" id="{68AF2952-686D-6241-86B9-C92C1E56F679}"/>
                    </a:ext>
                  </a:extLst>
                </p14:cNvPr>
                <p14:cNvContentPartPr/>
                <p14:nvPr/>
              </p14:nvContentPartPr>
              <p14:xfrm>
                <a:off x="6416282" y="4449015"/>
                <a:ext cx="56160" cy="26640"/>
              </p14:xfrm>
            </p:contentPart>
          </mc:Choice>
          <mc:Fallback xmlns="">
            <p:pic>
              <p:nvPicPr>
                <p:cNvPr id="159" name="Ink 158">
                  <a:extLst>
                    <a:ext uri="{FF2B5EF4-FFF2-40B4-BE49-F238E27FC236}">
                      <a16:creationId xmlns:a16="http://schemas.microsoft.com/office/drawing/2014/main" id="{68AF2952-686D-6241-86B9-C92C1E56F679}"/>
                    </a:ext>
                  </a:extLst>
                </p:cNvPr>
                <p:cNvPicPr/>
                <p:nvPr/>
              </p:nvPicPr>
              <p:blipFill>
                <a:blip r:embed="rId221"/>
                <a:stretch>
                  <a:fillRect/>
                </a:stretch>
              </p:blipFill>
              <p:spPr>
                <a:xfrm>
                  <a:off x="6408722" y="4441556"/>
                  <a:ext cx="71280" cy="41558"/>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62" name="Ink 161">
                  <a:extLst>
                    <a:ext uri="{FF2B5EF4-FFF2-40B4-BE49-F238E27FC236}">
                      <a16:creationId xmlns:a16="http://schemas.microsoft.com/office/drawing/2014/main" id="{70BF12C3-D416-2946-8C3E-C7B309739746}"/>
                    </a:ext>
                  </a:extLst>
                </p14:cNvPr>
                <p14:cNvContentPartPr/>
                <p14:nvPr/>
              </p14:nvContentPartPr>
              <p14:xfrm>
                <a:off x="6166802" y="4437135"/>
                <a:ext cx="20880" cy="32760"/>
              </p14:xfrm>
            </p:contentPart>
          </mc:Choice>
          <mc:Fallback xmlns="">
            <p:pic>
              <p:nvPicPr>
                <p:cNvPr id="162" name="Ink 161">
                  <a:extLst>
                    <a:ext uri="{FF2B5EF4-FFF2-40B4-BE49-F238E27FC236}">
                      <a16:creationId xmlns:a16="http://schemas.microsoft.com/office/drawing/2014/main" id="{70BF12C3-D416-2946-8C3E-C7B309739746}"/>
                    </a:ext>
                  </a:extLst>
                </p:cNvPr>
                <p:cNvPicPr/>
                <p:nvPr/>
              </p:nvPicPr>
              <p:blipFill>
                <a:blip r:embed="rId223"/>
                <a:stretch>
                  <a:fillRect/>
                </a:stretch>
              </p:blipFill>
              <p:spPr>
                <a:xfrm>
                  <a:off x="6159242" y="4429491"/>
                  <a:ext cx="36000" cy="48048"/>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4" name="Ink 163">
                  <a:extLst>
                    <a:ext uri="{FF2B5EF4-FFF2-40B4-BE49-F238E27FC236}">
                      <a16:creationId xmlns:a16="http://schemas.microsoft.com/office/drawing/2014/main" id="{C3858880-A9A3-344D-801C-CE6C8AD5C287}"/>
                    </a:ext>
                  </a:extLst>
                </p14:cNvPr>
                <p14:cNvContentPartPr/>
                <p14:nvPr/>
              </p14:nvContentPartPr>
              <p14:xfrm>
                <a:off x="6175442" y="4428855"/>
                <a:ext cx="9000" cy="32400"/>
              </p14:xfrm>
            </p:contentPart>
          </mc:Choice>
          <mc:Fallback xmlns="">
            <p:pic>
              <p:nvPicPr>
                <p:cNvPr id="164" name="Ink 163">
                  <a:extLst>
                    <a:ext uri="{FF2B5EF4-FFF2-40B4-BE49-F238E27FC236}">
                      <a16:creationId xmlns:a16="http://schemas.microsoft.com/office/drawing/2014/main" id="{C3858880-A9A3-344D-801C-CE6C8AD5C287}"/>
                    </a:ext>
                  </a:extLst>
                </p:cNvPr>
                <p:cNvPicPr/>
                <p:nvPr/>
              </p:nvPicPr>
              <p:blipFill>
                <a:blip r:embed="rId225"/>
                <a:stretch>
                  <a:fillRect/>
                </a:stretch>
              </p:blipFill>
              <p:spPr>
                <a:xfrm>
                  <a:off x="6167882" y="4421295"/>
                  <a:ext cx="24120" cy="47520"/>
                </a:xfrm>
                <a:prstGeom prst="rect">
                  <a:avLst/>
                </a:prstGeom>
              </p:spPr>
            </p:pic>
          </mc:Fallback>
        </mc:AlternateContent>
      </p:grpSp>
      <p:grpSp>
        <p:nvGrpSpPr>
          <p:cNvPr id="172" name="Group 171">
            <a:extLst>
              <a:ext uri="{FF2B5EF4-FFF2-40B4-BE49-F238E27FC236}">
                <a16:creationId xmlns:a16="http://schemas.microsoft.com/office/drawing/2014/main" id="{19D8CBE3-89E3-814F-821F-57E3BE3E4868}"/>
              </a:ext>
            </a:extLst>
          </p:cNvPr>
          <p:cNvGrpSpPr/>
          <p:nvPr/>
        </p:nvGrpSpPr>
        <p:grpSpPr>
          <a:xfrm>
            <a:off x="6519242" y="4369815"/>
            <a:ext cx="455760" cy="170640"/>
            <a:chOff x="6519242" y="4369815"/>
            <a:chExt cx="455760" cy="170640"/>
          </a:xfrm>
        </p:grpSpPr>
        <mc:AlternateContent xmlns:mc="http://schemas.openxmlformats.org/markup-compatibility/2006" xmlns:p14="http://schemas.microsoft.com/office/powerpoint/2010/main">
          <mc:Choice Requires="p14">
            <p:contentPart p14:bwMode="auto" r:id="rId226">
              <p14:nvContentPartPr>
                <p14:cNvPr id="166" name="Ink 165">
                  <a:extLst>
                    <a:ext uri="{FF2B5EF4-FFF2-40B4-BE49-F238E27FC236}">
                      <a16:creationId xmlns:a16="http://schemas.microsoft.com/office/drawing/2014/main" id="{0843569D-811A-844C-B692-4D878A0FC1DA}"/>
                    </a:ext>
                  </a:extLst>
                </p14:cNvPr>
                <p14:cNvContentPartPr/>
                <p14:nvPr/>
              </p14:nvContentPartPr>
              <p14:xfrm>
                <a:off x="6519242" y="4490055"/>
                <a:ext cx="41400" cy="50400"/>
              </p14:xfrm>
            </p:contentPart>
          </mc:Choice>
          <mc:Fallback xmlns="">
            <p:pic>
              <p:nvPicPr>
                <p:cNvPr id="166" name="Ink 165">
                  <a:extLst>
                    <a:ext uri="{FF2B5EF4-FFF2-40B4-BE49-F238E27FC236}">
                      <a16:creationId xmlns:a16="http://schemas.microsoft.com/office/drawing/2014/main" id="{0843569D-811A-844C-B692-4D878A0FC1DA}"/>
                    </a:ext>
                  </a:extLst>
                </p:cNvPr>
                <p:cNvPicPr/>
                <p:nvPr/>
              </p:nvPicPr>
              <p:blipFill>
                <a:blip r:embed="rId227"/>
                <a:stretch>
                  <a:fillRect/>
                </a:stretch>
              </p:blipFill>
              <p:spPr>
                <a:xfrm>
                  <a:off x="6511682" y="4482441"/>
                  <a:ext cx="56520" cy="65629"/>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67" name="Ink 166">
                  <a:extLst>
                    <a:ext uri="{FF2B5EF4-FFF2-40B4-BE49-F238E27FC236}">
                      <a16:creationId xmlns:a16="http://schemas.microsoft.com/office/drawing/2014/main" id="{FA92A2E0-3F71-2440-8045-931180EAEA0E}"/>
                    </a:ext>
                  </a:extLst>
                </p14:cNvPr>
                <p14:cNvContentPartPr/>
                <p14:nvPr/>
              </p14:nvContentPartPr>
              <p14:xfrm>
                <a:off x="6630842" y="4428495"/>
                <a:ext cx="82800" cy="3240"/>
              </p14:xfrm>
            </p:contentPart>
          </mc:Choice>
          <mc:Fallback xmlns="">
            <p:pic>
              <p:nvPicPr>
                <p:cNvPr id="167" name="Ink 166">
                  <a:extLst>
                    <a:ext uri="{FF2B5EF4-FFF2-40B4-BE49-F238E27FC236}">
                      <a16:creationId xmlns:a16="http://schemas.microsoft.com/office/drawing/2014/main" id="{FA92A2E0-3F71-2440-8045-931180EAEA0E}"/>
                    </a:ext>
                  </a:extLst>
                </p:cNvPr>
                <p:cNvPicPr/>
                <p:nvPr/>
              </p:nvPicPr>
              <p:blipFill>
                <a:blip r:embed="rId229"/>
                <a:stretch>
                  <a:fillRect/>
                </a:stretch>
              </p:blipFill>
              <p:spPr>
                <a:xfrm>
                  <a:off x="6623249" y="4420935"/>
                  <a:ext cx="97986"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68" name="Ink 167">
                  <a:extLst>
                    <a:ext uri="{FF2B5EF4-FFF2-40B4-BE49-F238E27FC236}">
                      <a16:creationId xmlns:a16="http://schemas.microsoft.com/office/drawing/2014/main" id="{1D4200B9-0A63-6449-A5E7-0EA3DD340559}"/>
                    </a:ext>
                  </a:extLst>
                </p14:cNvPr>
                <p14:cNvContentPartPr/>
                <p14:nvPr/>
              </p14:nvContentPartPr>
              <p14:xfrm>
                <a:off x="6666122" y="4404735"/>
                <a:ext cx="59040" cy="76680"/>
              </p14:xfrm>
            </p:contentPart>
          </mc:Choice>
          <mc:Fallback xmlns="">
            <p:pic>
              <p:nvPicPr>
                <p:cNvPr id="168" name="Ink 167">
                  <a:extLst>
                    <a:ext uri="{FF2B5EF4-FFF2-40B4-BE49-F238E27FC236}">
                      <a16:creationId xmlns:a16="http://schemas.microsoft.com/office/drawing/2014/main" id="{1D4200B9-0A63-6449-A5E7-0EA3DD340559}"/>
                    </a:ext>
                  </a:extLst>
                </p:cNvPr>
                <p:cNvPicPr/>
                <p:nvPr/>
              </p:nvPicPr>
              <p:blipFill>
                <a:blip r:embed="rId231"/>
                <a:stretch>
                  <a:fillRect/>
                </a:stretch>
              </p:blipFill>
              <p:spPr>
                <a:xfrm>
                  <a:off x="6658562" y="4397175"/>
                  <a:ext cx="741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69" name="Ink 168">
                  <a:extLst>
                    <a:ext uri="{FF2B5EF4-FFF2-40B4-BE49-F238E27FC236}">
                      <a16:creationId xmlns:a16="http://schemas.microsoft.com/office/drawing/2014/main" id="{9B8CB23B-4FC1-9848-B2D2-256C4CC878C7}"/>
                    </a:ext>
                  </a:extLst>
                </p14:cNvPr>
                <p14:cNvContentPartPr/>
                <p14:nvPr/>
              </p14:nvContentPartPr>
              <p14:xfrm>
                <a:off x="6746042" y="4369815"/>
                <a:ext cx="67320" cy="99000"/>
              </p14:xfrm>
            </p:contentPart>
          </mc:Choice>
          <mc:Fallback xmlns="">
            <p:pic>
              <p:nvPicPr>
                <p:cNvPr id="169" name="Ink 168">
                  <a:extLst>
                    <a:ext uri="{FF2B5EF4-FFF2-40B4-BE49-F238E27FC236}">
                      <a16:creationId xmlns:a16="http://schemas.microsoft.com/office/drawing/2014/main" id="{9B8CB23B-4FC1-9848-B2D2-256C4CC878C7}"/>
                    </a:ext>
                  </a:extLst>
                </p:cNvPr>
                <p:cNvPicPr/>
                <p:nvPr/>
              </p:nvPicPr>
              <p:blipFill>
                <a:blip r:embed="rId233"/>
                <a:stretch>
                  <a:fillRect/>
                </a:stretch>
              </p:blipFill>
              <p:spPr>
                <a:xfrm>
                  <a:off x="6738482" y="4362255"/>
                  <a:ext cx="824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70" name="Ink 169">
                  <a:extLst>
                    <a:ext uri="{FF2B5EF4-FFF2-40B4-BE49-F238E27FC236}">
                      <a16:creationId xmlns:a16="http://schemas.microsoft.com/office/drawing/2014/main" id="{4D2C529A-5FAA-424E-951B-E973294DEE58}"/>
                    </a:ext>
                  </a:extLst>
                </p14:cNvPr>
                <p14:cNvContentPartPr/>
                <p14:nvPr/>
              </p14:nvContentPartPr>
              <p14:xfrm>
                <a:off x="6851162" y="4408335"/>
                <a:ext cx="70920" cy="55800"/>
              </p14:xfrm>
            </p:contentPart>
          </mc:Choice>
          <mc:Fallback xmlns="">
            <p:pic>
              <p:nvPicPr>
                <p:cNvPr id="170" name="Ink 169">
                  <a:extLst>
                    <a:ext uri="{FF2B5EF4-FFF2-40B4-BE49-F238E27FC236}">
                      <a16:creationId xmlns:a16="http://schemas.microsoft.com/office/drawing/2014/main" id="{4D2C529A-5FAA-424E-951B-E973294DEE58}"/>
                    </a:ext>
                  </a:extLst>
                </p:cNvPr>
                <p:cNvPicPr/>
                <p:nvPr/>
              </p:nvPicPr>
              <p:blipFill>
                <a:blip r:embed="rId235"/>
                <a:stretch>
                  <a:fillRect/>
                </a:stretch>
              </p:blipFill>
              <p:spPr>
                <a:xfrm>
                  <a:off x="6843602" y="4400775"/>
                  <a:ext cx="860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71" name="Ink 170">
                  <a:extLst>
                    <a:ext uri="{FF2B5EF4-FFF2-40B4-BE49-F238E27FC236}">
                      <a16:creationId xmlns:a16="http://schemas.microsoft.com/office/drawing/2014/main" id="{72303440-5806-C342-976F-53E9DC09C136}"/>
                    </a:ext>
                  </a:extLst>
                </p14:cNvPr>
                <p14:cNvContentPartPr/>
                <p14:nvPr/>
              </p14:nvContentPartPr>
              <p14:xfrm>
                <a:off x="6936482" y="4431375"/>
                <a:ext cx="38520" cy="53280"/>
              </p14:xfrm>
            </p:contentPart>
          </mc:Choice>
          <mc:Fallback xmlns="">
            <p:pic>
              <p:nvPicPr>
                <p:cNvPr id="171" name="Ink 170">
                  <a:extLst>
                    <a:ext uri="{FF2B5EF4-FFF2-40B4-BE49-F238E27FC236}">
                      <a16:creationId xmlns:a16="http://schemas.microsoft.com/office/drawing/2014/main" id="{72303440-5806-C342-976F-53E9DC09C136}"/>
                    </a:ext>
                  </a:extLst>
                </p:cNvPr>
                <p:cNvPicPr/>
                <p:nvPr/>
              </p:nvPicPr>
              <p:blipFill>
                <a:blip r:embed="rId237"/>
                <a:stretch>
                  <a:fillRect/>
                </a:stretch>
              </p:blipFill>
              <p:spPr>
                <a:xfrm>
                  <a:off x="6928922" y="4423815"/>
                  <a:ext cx="53640" cy="68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8">
            <p14:nvContentPartPr>
              <p14:cNvPr id="173" name="Ink 172">
                <a:extLst>
                  <a:ext uri="{FF2B5EF4-FFF2-40B4-BE49-F238E27FC236}">
                    <a16:creationId xmlns:a16="http://schemas.microsoft.com/office/drawing/2014/main" id="{68A94DAD-FC39-4E4F-9952-758A8791F965}"/>
                  </a:ext>
                </a:extLst>
              </p14:cNvPr>
              <p14:cNvContentPartPr/>
              <p14:nvPr/>
            </p14:nvContentPartPr>
            <p14:xfrm>
              <a:off x="7098009" y="4344415"/>
              <a:ext cx="80640" cy="148680"/>
            </p14:xfrm>
          </p:contentPart>
        </mc:Choice>
        <mc:Fallback xmlns="">
          <p:pic>
            <p:nvPicPr>
              <p:cNvPr id="173" name="Ink 172">
                <a:extLst>
                  <a:ext uri="{FF2B5EF4-FFF2-40B4-BE49-F238E27FC236}">
                    <a16:creationId xmlns:a16="http://schemas.microsoft.com/office/drawing/2014/main" id="{68A94DAD-FC39-4E4F-9952-758A8791F965}"/>
                  </a:ext>
                </a:extLst>
              </p:cNvPr>
              <p:cNvPicPr/>
              <p:nvPr/>
            </p:nvPicPr>
            <p:blipFill>
              <a:blip r:embed="rId239"/>
              <a:stretch>
                <a:fillRect/>
              </a:stretch>
            </p:blipFill>
            <p:spPr>
              <a:xfrm>
                <a:off x="7090415" y="4336837"/>
                <a:ext cx="95828" cy="163837"/>
              </a:xfrm>
              <a:prstGeom prst="rect">
                <a:avLst/>
              </a:prstGeom>
            </p:spPr>
          </p:pic>
        </mc:Fallback>
      </mc:AlternateContent>
      <p:grpSp>
        <p:nvGrpSpPr>
          <p:cNvPr id="188" name="Group 187">
            <a:extLst>
              <a:ext uri="{FF2B5EF4-FFF2-40B4-BE49-F238E27FC236}">
                <a16:creationId xmlns:a16="http://schemas.microsoft.com/office/drawing/2014/main" id="{84592628-8573-A243-80DD-2239FE19AB93}"/>
              </a:ext>
            </a:extLst>
          </p:cNvPr>
          <p:cNvGrpSpPr/>
          <p:nvPr/>
        </p:nvGrpSpPr>
        <p:grpSpPr>
          <a:xfrm>
            <a:off x="7323729" y="4371775"/>
            <a:ext cx="111960" cy="93600"/>
            <a:chOff x="7323729" y="4371775"/>
            <a:chExt cx="111960" cy="93600"/>
          </a:xfrm>
        </p:grpSpPr>
        <mc:AlternateContent xmlns:mc="http://schemas.openxmlformats.org/markup-compatibility/2006" xmlns:p14="http://schemas.microsoft.com/office/powerpoint/2010/main">
          <mc:Choice Requires="p14">
            <p:contentPart p14:bwMode="auto" r:id="rId240">
              <p14:nvContentPartPr>
                <p14:cNvPr id="174" name="Ink 173">
                  <a:extLst>
                    <a:ext uri="{FF2B5EF4-FFF2-40B4-BE49-F238E27FC236}">
                      <a16:creationId xmlns:a16="http://schemas.microsoft.com/office/drawing/2014/main" id="{ADB7B434-FB6F-4141-8AF4-F4E2B2F56DC0}"/>
                    </a:ext>
                  </a:extLst>
                </p14:cNvPr>
                <p14:cNvContentPartPr/>
                <p14:nvPr/>
              </p14:nvContentPartPr>
              <p14:xfrm>
                <a:off x="7339209" y="4371775"/>
                <a:ext cx="3600" cy="7200"/>
              </p14:xfrm>
            </p:contentPart>
          </mc:Choice>
          <mc:Fallback xmlns="">
            <p:pic>
              <p:nvPicPr>
                <p:cNvPr id="174" name="Ink 173">
                  <a:extLst>
                    <a:ext uri="{FF2B5EF4-FFF2-40B4-BE49-F238E27FC236}">
                      <a16:creationId xmlns:a16="http://schemas.microsoft.com/office/drawing/2014/main" id="{ADB7B434-FB6F-4141-8AF4-F4E2B2F56DC0}"/>
                    </a:ext>
                  </a:extLst>
                </p:cNvPr>
                <p:cNvPicPr/>
                <p:nvPr/>
              </p:nvPicPr>
              <p:blipFill>
                <a:blip r:embed="rId241"/>
                <a:stretch>
                  <a:fillRect/>
                </a:stretch>
              </p:blipFill>
              <p:spPr>
                <a:xfrm>
                  <a:off x="7331649" y="4364215"/>
                  <a:ext cx="187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75" name="Ink 174">
                  <a:extLst>
                    <a:ext uri="{FF2B5EF4-FFF2-40B4-BE49-F238E27FC236}">
                      <a16:creationId xmlns:a16="http://schemas.microsoft.com/office/drawing/2014/main" id="{D11E8AF6-A2EC-4D45-AB81-17A64A86532E}"/>
                    </a:ext>
                  </a:extLst>
                </p14:cNvPr>
                <p14:cNvContentPartPr/>
                <p14:nvPr/>
              </p14:nvContentPartPr>
              <p14:xfrm>
                <a:off x="7323729" y="4421815"/>
                <a:ext cx="15840" cy="43560"/>
              </p14:xfrm>
            </p:contentPart>
          </mc:Choice>
          <mc:Fallback xmlns="">
            <p:pic>
              <p:nvPicPr>
                <p:cNvPr id="175" name="Ink 174">
                  <a:extLst>
                    <a:ext uri="{FF2B5EF4-FFF2-40B4-BE49-F238E27FC236}">
                      <a16:creationId xmlns:a16="http://schemas.microsoft.com/office/drawing/2014/main" id="{D11E8AF6-A2EC-4D45-AB81-17A64A86532E}"/>
                    </a:ext>
                  </a:extLst>
                </p:cNvPr>
                <p:cNvPicPr/>
                <p:nvPr/>
              </p:nvPicPr>
              <p:blipFill>
                <a:blip r:embed="rId243"/>
                <a:stretch>
                  <a:fillRect/>
                </a:stretch>
              </p:blipFill>
              <p:spPr>
                <a:xfrm>
                  <a:off x="7316169" y="4414255"/>
                  <a:ext cx="3096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76" name="Ink 175">
                  <a:extLst>
                    <a:ext uri="{FF2B5EF4-FFF2-40B4-BE49-F238E27FC236}">
                      <a16:creationId xmlns:a16="http://schemas.microsoft.com/office/drawing/2014/main" id="{35AD004B-EA44-C94C-9498-96F132BD2F7D}"/>
                    </a:ext>
                  </a:extLst>
                </p14:cNvPr>
                <p14:cNvContentPartPr/>
                <p14:nvPr/>
              </p14:nvContentPartPr>
              <p14:xfrm>
                <a:off x="7385649" y="4400575"/>
                <a:ext cx="50040" cy="52560"/>
              </p14:xfrm>
            </p:contentPart>
          </mc:Choice>
          <mc:Fallback xmlns="">
            <p:pic>
              <p:nvPicPr>
                <p:cNvPr id="176" name="Ink 175">
                  <a:extLst>
                    <a:ext uri="{FF2B5EF4-FFF2-40B4-BE49-F238E27FC236}">
                      <a16:creationId xmlns:a16="http://schemas.microsoft.com/office/drawing/2014/main" id="{35AD004B-EA44-C94C-9498-96F132BD2F7D}"/>
                    </a:ext>
                  </a:extLst>
                </p:cNvPr>
                <p:cNvPicPr/>
                <p:nvPr/>
              </p:nvPicPr>
              <p:blipFill>
                <a:blip r:embed="rId245"/>
                <a:stretch>
                  <a:fillRect/>
                </a:stretch>
              </p:blipFill>
              <p:spPr>
                <a:xfrm>
                  <a:off x="7378089" y="4393066"/>
                  <a:ext cx="65160" cy="67577"/>
                </a:xfrm>
                <a:prstGeom prst="rect">
                  <a:avLst/>
                </a:prstGeom>
              </p:spPr>
            </p:pic>
          </mc:Fallback>
        </mc:AlternateContent>
      </p:grpSp>
      <p:grpSp>
        <p:nvGrpSpPr>
          <p:cNvPr id="187" name="Group 186">
            <a:extLst>
              <a:ext uri="{FF2B5EF4-FFF2-40B4-BE49-F238E27FC236}">
                <a16:creationId xmlns:a16="http://schemas.microsoft.com/office/drawing/2014/main" id="{5DB5FB3A-68C5-B347-8837-CA4031C9A605}"/>
              </a:ext>
            </a:extLst>
          </p:cNvPr>
          <p:cNvGrpSpPr/>
          <p:nvPr/>
        </p:nvGrpSpPr>
        <p:grpSpPr>
          <a:xfrm>
            <a:off x="7596249" y="4379335"/>
            <a:ext cx="739440" cy="178920"/>
            <a:chOff x="7596249" y="4379335"/>
            <a:chExt cx="739440" cy="178920"/>
          </a:xfrm>
        </p:grpSpPr>
        <mc:AlternateContent xmlns:mc="http://schemas.openxmlformats.org/markup-compatibility/2006" xmlns:p14="http://schemas.microsoft.com/office/powerpoint/2010/main">
          <mc:Choice Requires="p14">
            <p:contentPart p14:bwMode="auto" r:id="rId246">
              <p14:nvContentPartPr>
                <p14:cNvPr id="177" name="Ink 176">
                  <a:extLst>
                    <a:ext uri="{FF2B5EF4-FFF2-40B4-BE49-F238E27FC236}">
                      <a16:creationId xmlns:a16="http://schemas.microsoft.com/office/drawing/2014/main" id="{2031B3C1-1DCD-8F48-9B0A-49D70F5520CC}"/>
                    </a:ext>
                  </a:extLst>
                </p14:cNvPr>
                <p14:cNvContentPartPr/>
                <p14:nvPr/>
              </p14:nvContentPartPr>
              <p14:xfrm>
                <a:off x="7596249" y="4424695"/>
                <a:ext cx="68040" cy="50040"/>
              </p14:xfrm>
            </p:contentPart>
          </mc:Choice>
          <mc:Fallback xmlns="">
            <p:pic>
              <p:nvPicPr>
                <p:cNvPr id="177" name="Ink 176">
                  <a:extLst>
                    <a:ext uri="{FF2B5EF4-FFF2-40B4-BE49-F238E27FC236}">
                      <a16:creationId xmlns:a16="http://schemas.microsoft.com/office/drawing/2014/main" id="{2031B3C1-1DCD-8F48-9B0A-49D70F5520CC}"/>
                    </a:ext>
                  </a:extLst>
                </p:cNvPr>
                <p:cNvPicPr/>
                <p:nvPr/>
              </p:nvPicPr>
              <p:blipFill>
                <a:blip r:embed="rId247"/>
                <a:stretch>
                  <a:fillRect/>
                </a:stretch>
              </p:blipFill>
              <p:spPr>
                <a:xfrm>
                  <a:off x="7588689" y="4417135"/>
                  <a:ext cx="8316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78" name="Ink 177">
                  <a:extLst>
                    <a:ext uri="{FF2B5EF4-FFF2-40B4-BE49-F238E27FC236}">
                      <a16:creationId xmlns:a16="http://schemas.microsoft.com/office/drawing/2014/main" id="{4301C8FF-E2A9-E649-9B58-46C67907452B}"/>
                    </a:ext>
                  </a:extLst>
                </p14:cNvPr>
                <p14:cNvContentPartPr/>
                <p14:nvPr/>
              </p14:nvContentPartPr>
              <p14:xfrm>
                <a:off x="7692369" y="4440535"/>
                <a:ext cx="27720" cy="46800"/>
              </p14:xfrm>
            </p:contentPart>
          </mc:Choice>
          <mc:Fallback xmlns="">
            <p:pic>
              <p:nvPicPr>
                <p:cNvPr id="178" name="Ink 177">
                  <a:extLst>
                    <a:ext uri="{FF2B5EF4-FFF2-40B4-BE49-F238E27FC236}">
                      <a16:creationId xmlns:a16="http://schemas.microsoft.com/office/drawing/2014/main" id="{4301C8FF-E2A9-E649-9B58-46C67907452B}"/>
                    </a:ext>
                  </a:extLst>
                </p:cNvPr>
                <p:cNvPicPr/>
                <p:nvPr/>
              </p:nvPicPr>
              <p:blipFill>
                <a:blip r:embed="rId249"/>
                <a:stretch>
                  <a:fillRect/>
                </a:stretch>
              </p:blipFill>
              <p:spPr>
                <a:xfrm>
                  <a:off x="7684906" y="4432975"/>
                  <a:ext cx="42646"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79" name="Ink 178">
                  <a:extLst>
                    <a:ext uri="{FF2B5EF4-FFF2-40B4-BE49-F238E27FC236}">
                      <a16:creationId xmlns:a16="http://schemas.microsoft.com/office/drawing/2014/main" id="{EF74B3C3-22C4-DC46-8613-CC1B5854BF21}"/>
                    </a:ext>
                  </a:extLst>
                </p14:cNvPr>
                <p14:cNvContentPartPr/>
                <p14:nvPr/>
              </p14:nvContentPartPr>
              <p14:xfrm>
                <a:off x="7746369" y="4444135"/>
                <a:ext cx="32760" cy="36720"/>
              </p14:xfrm>
            </p:contentPart>
          </mc:Choice>
          <mc:Fallback xmlns="">
            <p:pic>
              <p:nvPicPr>
                <p:cNvPr id="179" name="Ink 178">
                  <a:extLst>
                    <a:ext uri="{FF2B5EF4-FFF2-40B4-BE49-F238E27FC236}">
                      <a16:creationId xmlns:a16="http://schemas.microsoft.com/office/drawing/2014/main" id="{EF74B3C3-22C4-DC46-8613-CC1B5854BF21}"/>
                    </a:ext>
                  </a:extLst>
                </p:cNvPr>
                <p:cNvPicPr/>
                <p:nvPr/>
              </p:nvPicPr>
              <p:blipFill>
                <a:blip r:embed="rId251"/>
                <a:stretch>
                  <a:fillRect/>
                </a:stretch>
              </p:blipFill>
              <p:spPr>
                <a:xfrm>
                  <a:off x="7738809" y="4436575"/>
                  <a:ext cx="4788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80" name="Ink 179">
                  <a:extLst>
                    <a:ext uri="{FF2B5EF4-FFF2-40B4-BE49-F238E27FC236}">
                      <a16:creationId xmlns:a16="http://schemas.microsoft.com/office/drawing/2014/main" id="{0DDBF683-1D44-2E44-A356-6AEB17C67E1E}"/>
                    </a:ext>
                  </a:extLst>
                </p14:cNvPr>
                <p14:cNvContentPartPr/>
                <p14:nvPr/>
              </p14:nvContentPartPr>
              <p14:xfrm>
                <a:off x="7849689" y="4434415"/>
                <a:ext cx="52920" cy="50400"/>
              </p14:xfrm>
            </p:contentPart>
          </mc:Choice>
          <mc:Fallback xmlns="">
            <p:pic>
              <p:nvPicPr>
                <p:cNvPr id="180" name="Ink 179">
                  <a:extLst>
                    <a:ext uri="{FF2B5EF4-FFF2-40B4-BE49-F238E27FC236}">
                      <a16:creationId xmlns:a16="http://schemas.microsoft.com/office/drawing/2014/main" id="{0DDBF683-1D44-2E44-A356-6AEB17C67E1E}"/>
                    </a:ext>
                  </a:extLst>
                </p:cNvPr>
                <p:cNvPicPr/>
                <p:nvPr/>
              </p:nvPicPr>
              <p:blipFill>
                <a:blip r:embed="rId253"/>
                <a:stretch>
                  <a:fillRect/>
                </a:stretch>
              </p:blipFill>
              <p:spPr>
                <a:xfrm>
                  <a:off x="7842180" y="4426855"/>
                  <a:ext cx="67938"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81" name="Ink 180">
                  <a:extLst>
                    <a:ext uri="{FF2B5EF4-FFF2-40B4-BE49-F238E27FC236}">
                      <a16:creationId xmlns:a16="http://schemas.microsoft.com/office/drawing/2014/main" id="{6093F636-FF88-DB4A-A772-26C2D3C45E45}"/>
                    </a:ext>
                  </a:extLst>
                </p14:cNvPr>
                <p14:cNvContentPartPr/>
                <p14:nvPr/>
              </p14:nvContentPartPr>
              <p14:xfrm>
                <a:off x="7914489" y="4431535"/>
                <a:ext cx="62280" cy="49680"/>
              </p14:xfrm>
            </p:contentPart>
          </mc:Choice>
          <mc:Fallback xmlns="">
            <p:pic>
              <p:nvPicPr>
                <p:cNvPr id="181" name="Ink 180">
                  <a:extLst>
                    <a:ext uri="{FF2B5EF4-FFF2-40B4-BE49-F238E27FC236}">
                      <a16:creationId xmlns:a16="http://schemas.microsoft.com/office/drawing/2014/main" id="{6093F636-FF88-DB4A-A772-26C2D3C45E45}"/>
                    </a:ext>
                  </a:extLst>
                </p:cNvPr>
                <p:cNvPicPr/>
                <p:nvPr/>
              </p:nvPicPr>
              <p:blipFill>
                <a:blip r:embed="rId255"/>
                <a:stretch>
                  <a:fillRect/>
                </a:stretch>
              </p:blipFill>
              <p:spPr>
                <a:xfrm>
                  <a:off x="7906929" y="4423975"/>
                  <a:ext cx="7740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82" name="Ink 181">
                  <a:extLst>
                    <a:ext uri="{FF2B5EF4-FFF2-40B4-BE49-F238E27FC236}">
                      <a16:creationId xmlns:a16="http://schemas.microsoft.com/office/drawing/2014/main" id="{3C28C457-F03A-324E-B1B5-D8C337FA9036}"/>
                    </a:ext>
                  </a:extLst>
                </p14:cNvPr>
                <p14:cNvContentPartPr/>
                <p14:nvPr/>
              </p14:nvContentPartPr>
              <p14:xfrm>
                <a:off x="7951929" y="4437295"/>
                <a:ext cx="77760" cy="120960"/>
              </p14:xfrm>
            </p:contentPart>
          </mc:Choice>
          <mc:Fallback xmlns="">
            <p:pic>
              <p:nvPicPr>
                <p:cNvPr id="182" name="Ink 181">
                  <a:extLst>
                    <a:ext uri="{FF2B5EF4-FFF2-40B4-BE49-F238E27FC236}">
                      <a16:creationId xmlns:a16="http://schemas.microsoft.com/office/drawing/2014/main" id="{3C28C457-F03A-324E-B1B5-D8C337FA9036}"/>
                    </a:ext>
                  </a:extLst>
                </p:cNvPr>
                <p:cNvPicPr/>
                <p:nvPr/>
              </p:nvPicPr>
              <p:blipFill>
                <a:blip r:embed="rId257"/>
                <a:stretch>
                  <a:fillRect/>
                </a:stretch>
              </p:blipFill>
              <p:spPr>
                <a:xfrm>
                  <a:off x="7944369" y="4429735"/>
                  <a:ext cx="928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83" name="Ink 182">
                  <a:extLst>
                    <a:ext uri="{FF2B5EF4-FFF2-40B4-BE49-F238E27FC236}">
                      <a16:creationId xmlns:a16="http://schemas.microsoft.com/office/drawing/2014/main" id="{D383015E-6044-C945-9BB5-A2AE37169418}"/>
                    </a:ext>
                  </a:extLst>
                </p14:cNvPr>
                <p14:cNvContentPartPr/>
                <p14:nvPr/>
              </p14:nvContentPartPr>
              <p14:xfrm>
                <a:off x="8072529" y="4435495"/>
                <a:ext cx="43560" cy="63000"/>
              </p14:xfrm>
            </p:contentPart>
          </mc:Choice>
          <mc:Fallback xmlns="">
            <p:pic>
              <p:nvPicPr>
                <p:cNvPr id="183" name="Ink 182">
                  <a:extLst>
                    <a:ext uri="{FF2B5EF4-FFF2-40B4-BE49-F238E27FC236}">
                      <a16:creationId xmlns:a16="http://schemas.microsoft.com/office/drawing/2014/main" id="{D383015E-6044-C945-9BB5-A2AE37169418}"/>
                    </a:ext>
                  </a:extLst>
                </p:cNvPr>
                <p:cNvPicPr/>
                <p:nvPr/>
              </p:nvPicPr>
              <p:blipFill>
                <a:blip r:embed="rId259"/>
                <a:stretch>
                  <a:fillRect/>
                </a:stretch>
              </p:blipFill>
              <p:spPr>
                <a:xfrm>
                  <a:off x="8065031" y="4427935"/>
                  <a:ext cx="58556"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84" name="Ink 183">
                  <a:extLst>
                    <a:ext uri="{FF2B5EF4-FFF2-40B4-BE49-F238E27FC236}">
                      <a16:creationId xmlns:a16="http://schemas.microsoft.com/office/drawing/2014/main" id="{F03DC8FD-FC3D-AB41-9203-E284687B616A}"/>
                    </a:ext>
                  </a:extLst>
                </p14:cNvPr>
                <p14:cNvContentPartPr/>
                <p14:nvPr/>
              </p14:nvContentPartPr>
              <p14:xfrm>
                <a:off x="8162169" y="4379335"/>
                <a:ext cx="37440" cy="119880"/>
              </p14:xfrm>
            </p:contentPart>
          </mc:Choice>
          <mc:Fallback xmlns="">
            <p:pic>
              <p:nvPicPr>
                <p:cNvPr id="184" name="Ink 183">
                  <a:extLst>
                    <a:ext uri="{FF2B5EF4-FFF2-40B4-BE49-F238E27FC236}">
                      <a16:creationId xmlns:a16="http://schemas.microsoft.com/office/drawing/2014/main" id="{F03DC8FD-FC3D-AB41-9203-E284687B616A}"/>
                    </a:ext>
                  </a:extLst>
                </p:cNvPr>
                <p:cNvPicPr/>
                <p:nvPr/>
              </p:nvPicPr>
              <p:blipFill>
                <a:blip r:embed="rId261"/>
                <a:stretch>
                  <a:fillRect/>
                </a:stretch>
              </p:blipFill>
              <p:spPr>
                <a:xfrm>
                  <a:off x="8154609" y="4371798"/>
                  <a:ext cx="52560" cy="134955"/>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85" name="Ink 184">
                  <a:extLst>
                    <a:ext uri="{FF2B5EF4-FFF2-40B4-BE49-F238E27FC236}">
                      <a16:creationId xmlns:a16="http://schemas.microsoft.com/office/drawing/2014/main" id="{7EE4FD91-74D9-BF4A-A1B0-06CF0138308C}"/>
                    </a:ext>
                  </a:extLst>
                </p14:cNvPr>
                <p14:cNvContentPartPr/>
                <p14:nvPr/>
              </p14:nvContentPartPr>
              <p14:xfrm>
                <a:off x="8199249" y="4446655"/>
                <a:ext cx="46800" cy="52560"/>
              </p14:xfrm>
            </p:contentPart>
          </mc:Choice>
          <mc:Fallback xmlns="">
            <p:pic>
              <p:nvPicPr>
                <p:cNvPr id="185" name="Ink 184">
                  <a:extLst>
                    <a:ext uri="{FF2B5EF4-FFF2-40B4-BE49-F238E27FC236}">
                      <a16:creationId xmlns:a16="http://schemas.microsoft.com/office/drawing/2014/main" id="{7EE4FD91-74D9-BF4A-A1B0-06CF0138308C}"/>
                    </a:ext>
                  </a:extLst>
                </p:cNvPr>
                <p:cNvPicPr/>
                <p:nvPr/>
              </p:nvPicPr>
              <p:blipFill>
                <a:blip r:embed="rId263"/>
                <a:stretch>
                  <a:fillRect/>
                </a:stretch>
              </p:blipFill>
              <p:spPr>
                <a:xfrm>
                  <a:off x="8191689" y="4439146"/>
                  <a:ext cx="61920" cy="67577"/>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86" name="Ink 185">
                  <a:extLst>
                    <a:ext uri="{FF2B5EF4-FFF2-40B4-BE49-F238E27FC236}">
                      <a16:creationId xmlns:a16="http://schemas.microsoft.com/office/drawing/2014/main" id="{89C7FD35-267A-5149-B475-35813A6F3CDC}"/>
                    </a:ext>
                  </a:extLst>
                </p14:cNvPr>
                <p14:cNvContentPartPr/>
                <p14:nvPr/>
              </p14:nvContentPartPr>
              <p14:xfrm>
                <a:off x="8273409" y="4449895"/>
                <a:ext cx="62280" cy="37800"/>
              </p14:xfrm>
            </p:contentPart>
          </mc:Choice>
          <mc:Fallback xmlns="">
            <p:pic>
              <p:nvPicPr>
                <p:cNvPr id="186" name="Ink 185">
                  <a:extLst>
                    <a:ext uri="{FF2B5EF4-FFF2-40B4-BE49-F238E27FC236}">
                      <a16:creationId xmlns:a16="http://schemas.microsoft.com/office/drawing/2014/main" id="{89C7FD35-267A-5149-B475-35813A6F3CDC}"/>
                    </a:ext>
                  </a:extLst>
                </p:cNvPr>
                <p:cNvPicPr/>
                <p:nvPr/>
              </p:nvPicPr>
              <p:blipFill>
                <a:blip r:embed="rId265"/>
                <a:stretch>
                  <a:fillRect/>
                </a:stretch>
              </p:blipFill>
              <p:spPr>
                <a:xfrm>
                  <a:off x="8265849" y="4442335"/>
                  <a:ext cx="77400" cy="52920"/>
                </a:xfrm>
                <a:prstGeom prst="rect">
                  <a:avLst/>
                </a:prstGeom>
              </p:spPr>
            </p:pic>
          </mc:Fallback>
        </mc:AlternateContent>
      </p:grpSp>
      <p:grpSp>
        <p:nvGrpSpPr>
          <p:cNvPr id="198" name="Group 197">
            <a:extLst>
              <a:ext uri="{FF2B5EF4-FFF2-40B4-BE49-F238E27FC236}">
                <a16:creationId xmlns:a16="http://schemas.microsoft.com/office/drawing/2014/main" id="{D4D4BD9B-231F-7249-B9DC-48496B1BA574}"/>
              </a:ext>
            </a:extLst>
          </p:cNvPr>
          <p:cNvGrpSpPr/>
          <p:nvPr/>
        </p:nvGrpSpPr>
        <p:grpSpPr>
          <a:xfrm>
            <a:off x="2154908" y="4637587"/>
            <a:ext cx="468360" cy="273600"/>
            <a:chOff x="2154908" y="4637587"/>
            <a:chExt cx="468360" cy="273600"/>
          </a:xfrm>
        </p:grpSpPr>
        <mc:AlternateContent xmlns:mc="http://schemas.openxmlformats.org/markup-compatibility/2006" xmlns:p14="http://schemas.microsoft.com/office/powerpoint/2010/main">
          <mc:Choice Requires="p14">
            <p:contentPart p14:bwMode="auto" r:id="rId266">
              <p14:nvContentPartPr>
                <p14:cNvPr id="189" name="Ink 188">
                  <a:extLst>
                    <a:ext uri="{FF2B5EF4-FFF2-40B4-BE49-F238E27FC236}">
                      <a16:creationId xmlns:a16="http://schemas.microsoft.com/office/drawing/2014/main" id="{E33927B9-E7C0-A147-A574-942296ECF5AD}"/>
                    </a:ext>
                  </a:extLst>
                </p14:cNvPr>
                <p14:cNvContentPartPr/>
                <p14:nvPr/>
              </p14:nvContentPartPr>
              <p14:xfrm>
                <a:off x="2161028" y="4667827"/>
                <a:ext cx="7200" cy="190080"/>
              </p14:xfrm>
            </p:contentPart>
          </mc:Choice>
          <mc:Fallback xmlns="">
            <p:pic>
              <p:nvPicPr>
                <p:cNvPr id="189" name="Ink 188">
                  <a:extLst>
                    <a:ext uri="{FF2B5EF4-FFF2-40B4-BE49-F238E27FC236}">
                      <a16:creationId xmlns:a16="http://schemas.microsoft.com/office/drawing/2014/main" id="{E33927B9-E7C0-A147-A574-942296ECF5AD}"/>
                    </a:ext>
                  </a:extLst>
                </p:cNvPr>
                <p:cNvPicPr/>
                <p:nvPr/>
              </p:nvPicPr>
              <p:blipFill>
                <a:blip r:embed="rId267"/>
                <a:stretch>
                  <a:fillRect/>
                </a:stretch>
              </p:blipFill>
              <p:spPr>
                <a:xfrm>
                  <a:off x="2153468" y="4660253"/>
                  <a:ext cx="22320" cy="205229"/>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90" name="Ink 189">
                  <a:extLst>
                    <a:ext uri="{FF2B5EF4-FFF2-40B4-BE49-F238E27FC236}">
                      <a16:creationId xmlns:a16="http://schemas.microsoft.com/office/drawing/2014/main" id="{B32A14D5-B4A1-9C49-999E-2E0057E97C5B}"/>
                    </a:ext>
                  </a:extLst>
                </p14:cNvPr>
                <p14:cNvContentPartPr/>
                <p14:nvPr/>
              </p14:nvContentPartPr>
              <p14:xfrm>
                <a:off x="2154908" y="4637587"/>
                <a:ext cx="84600" cy="105840"/>
              </p14:xfrm>
            </p:contentPart>
          </mc:Choice>
          <mc:Fallback xmlns="">
            <p:pic>
              <p:nvPicPr>
                <p:cNvPr id="190" name="Ink 189">
                  <a:extLst>
                    <a:ext uri="{FF2B5EF4-FFF2-40B4-BE49-F238E27FC236}">
                      <a16:creationId xmlns:a16="http://schemas.microsoft.com/office/drawing/2014/main" id="{B32A14D5-B4A1-9C49-999E-2E0057E97C5B}"/>
                    </a:ext>
                  </a:extLst>
                </p:cNvPr>
                <p:cNvPicPr/>
                <p:nvPr/>
              </p:nvPicPr>
              <p:blipFill>
                <a:blip r:embed="rId269"/>
                <a:stretch>
                  <a:fillRect/>
                </a:stretch>
              </p:blipFill>
              <p:spPr>
                <a:xfrm>
                  <a:off x="2147348" y="4630053"/>
                  <a:ext cx="99720" cy="120909"/>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91" name="Ink 190">
                  <a:extLst>
                    <a:ext uri="{FF2B5EF4-FFF2-40B4-BE49-F238E27FC236}">
                      <a16:creationId xmlns:a16="http://schemas.microsoft.com/office/drawing/2014/main" id="{AD0C4C4D-62C9-014F-8DDD-80A57509F3B1}"/>
                    </a:ext>
                  </a:extLst>
                </p14:cNvPr>
                <p14:cNvContentPartPr/>
                <p14:nvPr/>
              </p14:nvContentPartPr>
              <p14:xfrm>
                <a:off x="2270468" y="4763587"/>
                <a:ext cx="51480" cy="59040"/>
              </p14:xfrm>
            </p:contentPart>
          </mc:Choice>
          <mc:Fallback xmlns="">
            <p:pic>
              <p:nvPicPr>
                <p:cNvPr id="191" name="Ink 190">
                  <a:extLst>
                    <a:ext uri="{FF2B5EF4-FFF2-40B4-BE49-F238E27FC236}">
                      <a16:creationId xmlns:a16="http://schemas.microsoft.com/office/drawing/2014/main" id="{AD0C4C4D-62C9-014F-8DDD-80A57509F3B1}"/>
                    </a:ext>
                  </a:extLst>
                </p:cNvPr>
                <p:cNvPicPr/>
                <p:nvPr/>
              </p:nvPicPr>
              <p:blipFill>
                <a:blip r:embed="rId271"/>
                <a:stretch>
                  <a:fillRect/>
                </a:stretch>
              </p:blipFill>
              <p:spPr>
                <a:xfrm>
                  <a:off x="2262908" y="4755981"/>
                  <a:ext cx="66600" cy="74253"/>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92" name="Ink 191">
                  <a:extLst>
                    <a:ext uri="{FF2B5EF4-FFF2-40B4-BE49-F238E27FC236}">
                      <a16:creationId xmlns:a16="http://schemas.microsoft.com/office/drawing/2014/main" id="{68BC32C6-D2E2-004C-BE7F-B76B6C823A7D}"/>
                    </a:ext>
                  </a:extLst>
                </p14:cNvPr>
                <p14:cNvContentPartPr/>
                <p14:nvPr/>
              </p14:nvContentPartPr>
              <p14:xfrm>
                <a:off x="2332028" y="4784107"/>
                <a:ext cx="30960" cy="42840"/>
              </p14:xfrm>
            </p:contentPart>
          </mc:Choice>
          <mc:Fallback xmlns="">
            <p:pic>
              <p:nvPicPr>
                <p:cNvPr id="192" name="Ink 191">
                  <a:extLst>
                    <a:ext uri="{FF2B5EF4-FFF2-40B4-BE49-F238E27FC236}">
                      <a16:creationId xmlns:a16="http://schemas.microsoft.com/office/drawing/2014/main" id="{68BC32C6-D2E2-004C-BE7F-B76B6C823A7D}"/>
                    </a:ext>
                  </a:extLst>
                </p:cNvPr>
                <p:cNvPicPr/>
                <p:nvPr/>
              </p:nvPicPr>
              <p:blipFill>
                <a:blip r:embed="rId273"/>
                <a:stretch>
                  <a:fillRect/>
                </a:stretch>
              </p:blipFill>
              <p:spPr>
                <a:xfrm>
                  <a:off x="2324468" y="4776547"/>
                  <a:ext cx="4608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93" name="Ink 192">
                  <a:extLst>
                    <a:ext uri="{FF2B5EF4-FFF2-40B4-BE49-F238E27FC236}">
                      <a16:creationId xmlns:a16="http://schemas.microsoft.com/office/drawing/2014/main" id="{95AC5449-6804-8046-B250-0F423FDCFF28}"/>
                    </a:ext>
                  </a:extLst>
                </p14:cNvPr>
                <p14:cNvContentPartPr/>
                <p14:nvPr/>
              </p14:nvContentPartPr>
              <p14:xfrm>
                <a:off x="2397188" y="4780867"/>
                <a:ext cx="23760" cy="44640"/>
              </p14:xfrm>
            </p:contentPart>
          </mc:Choice>
          <mc:Fallback xmlns="">
            <p:pic>
              <p:nvPicPr>
                <p:cNvPr id="193" name="Ink 192">
                  <a:extLst>
                    <a:ext uri="{FF2B5EF4-FFF2-40B4-BE49-F238E27FC236}">
                      <a16:creationId xmlns:a16="http://schemas.microsoft.com/office/drawing/2014/main" id="{95AC5449-6804-8046-B250-0F423FDCFF28}"/>
                    </a:ext>
                  </a:extLst>
                </p:cNvPr>
                <p:cNvPicPr/>
                <p:nvPr/>
              </p:nvPicPr>
              <p:blipFill>
                <a:blip r:embed="rId275"/>
                <a:stretch>
                  <a:fillRect/>
                </a:stretch>
              </p:blipFill>
              <p:spPr>
                <a:xfrm>
                  <a:off x="2389741" y="4773367"/>
                  <a:ext cx="38654" cy="59639"/>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94" name="Ink 193">
                  <a:extLst>
                    <a:ext uri="{FF2B5EF4-FFF2-40B4-BE49-F238E27FC236}">
                      <a16:creationId xmlns:a16="http://schemas.microsoft.com/office/drawing/2014/main" id="{90052A5E-AB80-E94F-97EA-46764BE53269}"/>
                    </a:ext>
                  </a:extLst>
                </p14:cNvPr>
                <p14:cNvContentPartPr/>
                <p14:nvPr/>
              </p14:nvContentPartPr>
              <p14:xfrm>
                <a:off x="2448308" y="4673227"/>
                <a:ext cx="85680" cy="237960"/>
              </p14:xfrm>
            </p:contentPart>
          </mc:Choice>
          <mc:Fallback xmlns="">
            <p:pic>
              <p:nvPicPr>
                <p:cNvPr id="194" name="Ink 193">
                  <a:extLst>
                    <a:ext uri="{FF2B5EF4-FFF2-40B4-BE49-F238E27FC236}">
                      <a16:creationId xmlns:a16="http://schemas.microsoft.com/office/drawing/2014/main" id="{90052A5E-AB80-E94F-97EA-46764BE53269}"/>
                    </a:ext>
                  </a:extLst>
                </p:cNvPr>
                <p:cNvPicPr/>
                <p:nvPr/>
              </p:nvPicPr>
              <p:blipFill>
                <a:blip r:embed="rId277"/>
                <a:stretch>
                  <a:fillRect/>
                </a:stretch>
              </p:blipFill>
              <p:spPr>
                <a:xfrm>
                  <a:off x="2440748" y="4665656"/>
                  <a:ext cx="100800" cy="253103"/>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95" name="Ink 194">
                  <a:extLst>
                    <a:ext uri="{FF2B5EF4-FFF2-40B4-BE49-F238E27FC236}">
                      <a16:creationId xmlns:a16="http://schemas.microsoft.com/office/drawing/2014/main" id="{3736D246-2938-7044-A167-AF8DEA9A5498}"/>
                    </a:ext>
                  </a:extLst>
                </p14:cNvPr>
                <p14:cNvContentPartPr/>
                <p14:nvPr/>
              </p14:nvContentPartPr>
              <p14:xfrm>
                <a:off x="2461988" y="4767187"/>
                <a:ext cx="65160" cy="30960"/>
              </p14:xfrm>
            </p:contentPart>
          </mc:Choice>
          <mc:Fallback xmlns="">
            <p:pic>
              <p:nvPicPr>
                <p:cNvPr id="195" name="Ink 194">
                  <a:extLst>
                    <a:ext uri="{FF2B5EF4-FFF2-40B4-BE49-F238E27FC236}">
                      <a16:creationId xmlns:a16="http://schemas.microsoft.com/office/drawing/2014/main" id="{3736D246-2938-7044-A167-AF8DEA9A5498}"/>
                    </a:ext>
                  </a:extLst>
                </p:cNvPr>
                <p:cNvPicPr/>
                <p:nvPr/>
              </p:nvPicPr>
              <p:blipFill>
                <a:blip r:embed="rId279"/>
                <a:stretch>
                  <a:fillRect/>
                </a:stretch>
              </p:blipFill>
              <p:spPr>
                <a:xfrm>
                  <a:off x="2454428" y="4759714"/>
                  <a:ext cx="80280" cy="45906"/>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96" name="Ink 195">
                  <a:extLst>
                    <a:ext uri="{FF2B5EF4-FFF2-40B4-BE49-F238E27FC236}">
                      <a16:creationId xmlns:a16="http://schemas.microsoft.com/office/drawing/2014/main" id="{CED7FBBA-4FAA-4146-9325-C7D395C0EDAD}"/>
                    </a:ext>
                  </a:extLst>
                </p14:cNvPr>
                <p14:cNvContentPartPr/>
                <p14:nvPr/>
              </p14:nvContentPartPr>
              <p14:xfrm>
                <a:off x="2605628" y="4753507"/>
                <a:ext cx="7200" cy="3960"/>
              </p14:xfrm>
            </p:contentPart>
          </mc:Choice>
          <mc:Fallback xmlns="">
            <p:pic>
              <p:nvPicPr>
                <p:cNvPr id="196" name="Ink 195">
                  <a:extLst>
                    <a:ext uri="{FF2B5EF4-FFF2-40B4-BE49-F238E27FC236}">
                      <a16:creationId xmlns:a16="http://schemas.microsoft.com/office/drawing/2014/main" id="{CED7FBBA-4FAA-4146-9325-C7D395C0EDAD}"/>
                    </a:ext>
                  </a:extLst>
                </p:cNvPr>
                <p:cNvPicPr/>
                <p:nvPr/>
              </p:nvPicPr>
              <p:blipFill>
                <a:blip r:embed="rId281"/>
                <a:stretch>
                  <a:fillRect/>
                </a:stretch>
              </p:blipFill>
              <p:spPr>
                <a:xfrm>
                  <a:off x="2598068" y="4745947"/>
                  <a:ext cx="223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97" name="Ink 196">
                  <a:extLst>
                    <a:ext uri="{FF2B5EF4-FFF2-40B4-BE49-F238E27FC236}">
                      <a16:creationId xmlns:a16="http://schemas.microsoft.com/office/drawing/2014/main" id="{2C40D437-7E44-1741-99A1-764FF2F13D6C}"/>
                    </a:ext>
                  </a:extLst>
                </p14:cNvPr>
                <p14:cNvContentPartPr/>
                <p14:nvPr/>
              </p14:nvContentPartPr>
              <p14:xfrm>
                <a:off x="2622908" y="4818307"/>
                <a:ext cx="360" cy="3960"/>
              </p14:xfrm>
            </p:contentPart>
          </mc:Choice>
          <mc:Fallback xmlns="">
            <p:pic>
              <p:nvPicPr>
                <p:cNvPr id="197" name="Ink 196">
                  <a:extLst>
                    <a:ext uri="{FF2B5EF4-FFF2-40B4-BE49-F238E27FC236}">
                      <a16:creationId xmlns:a16="http://schemas.microsoft.com/office/drawing/2014/main" id="{2C40D437-7E44-1741-99A1-764FF2F13D6C}"/>
                    </a:ext>
                  </a:extLst>
                </p:cNvPr>
                <p:cNvPicPr/>
                <p:nvPr/>
              </p:nvPicPr>
              <p:blipFill>
                <a:blip r:embed="rId283"/>
                <a:stretch>
                  <a:fillRect/>
                </a:stretch>
              </p:blipFill>
              <p:spPr>
                <a:xfrm>
                  <a:off x="2615348" y="4809991"/>
                  <a:ext cx="15480" cy="20592"/>
                </a:xfrm>
                <a:prstGeom prst="rect">
                  <a:avLst/>
                </a:prstGeom>
              </p:spPr>
            </p:pic>
          </mc:Fallback>
        </mc:AlternateContent>
      </p:grpSp>
      <p:grpSp>
        <p:nvGrpSpPr>
          <p:cNvPr id="205" name="Group 204">
            <a:extLst>
              <a:ext uri="{FF2B5EF4-FFF2-40B4-BE49-F238E27FC236}">
                <a16:creationId xmlns:a16="http://schemas.microsoft.com/office/drawing/2014/main" id="{A9A393FA-8286-B749-AFAB-93751FAF44F8}"/>
              </a:ext>
            </a:extLst>
          </p:cNvPr>
          <p:cNvGrpSpPr/>
          <p:nvPr/>
        </p:nvGrpSpPr>
        <p:grpSpPr>
          <a:xfrm>
            <a:off x="2780228" y="4705627"/>
            <a:ext cx="348840" cy="143280"/>
            <a:chOff x="2780228" y="4705627"/>
            <a:chExt cx="348840" cy="143280"/>
          </a:xfrm>
        </p:grpSpPr>
        <mc:AlternateContent xmlns:mc="http://schemas.openxmlformats.org/markup-compatibility/2006" xmlns:p14="http://schemas.microsoft.com/office/powerpoint/2010/main">
          <mc:Choice Requires="p14">
            <p:contentPart p14:bwMode="auto" r:id="rId284">
              <p14:nvContentPartPr>
                <p14:cNvPr id="199" name="Ink 198">
                  <a:extLst>
                    <a:ext uri="{FF2B5EF4-FFF2-40B4-BE49-F238E27FC236}">
                      <a16:creationId xmlns:a16="http://schemas.microsoft.com/office/drawing/2014/main" id="{7086DC4F-9E9B-6F4C-8794-B1B5EB1AB3AF}"/>
                    </a:ext>
                  </a:extLst>
                </p14:cNvPr>
                <p14:cNvContentPartPr/>
                <p14:nvPr/>
              </p14:nvContentPartPr>
              <p14:xfrm>
                <a:off x="2780228" y="4705627"/>
                <a:ext cx="96120" cy="111600"/>
              </p14:xfrm>
            </p:contentPart>
          </mc:Choice>
          <mc:Fallback xmlns="">
            <p:pic>
              <p:nvPicPr>
                <p:cNvPr id="199" name="Ink 198">
                  <a:extLst>
                    <a:ext uri="{FF2B5EF4-FFF2-40B4-BE49-F238E27FC236}">
                      <a16:creationId xmlns:a16="http://schemas.microsoft.com/office/drawing/2014/main" id="{7086DC4F-9E9B-6F4C-8794-B1B5EB1AB3AF}"/>
                    </a:ext>
                  </a:extLst>
                </p:cNvPr>
                <p:cNvPicPr/>
                <p:nvPr/>
              </p:nvPicPr>
              <p:blipFill>
                <a:blip r:embed="rId285"/>
                <a:stretch>
                  <a:fillRect/>
                </a:stretch>
              </p:blipFill>
              <p:spPr>
                <a:xfrm>
                  <a:off x="2772668" y="4698091"/>
                  <a:ext cx="111240" cy="126671"/>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00" name="Ink 199">
                  <a:extLst>
                    <a:ext uri="{FF2B5EF4-FFF2-40B4-BE49-F238E27FC236}">
                      <a16:creationId xmlns:a16="http://schemas.microsoft.com/office/drawing/2014/main" id="{B4F86134-3466-4D4F-BB43-3D09679BBEC5}"/>
                    </a:ext>
                  </a:extLst>
                </p14:cNvPr>
                <p14:cNvContentPartPr/>
                <p14:nvPr/>
              </p14:nvContentPartPr>
              <p14:xfrm>
                <a:off x="2927468" y="4712467"/>
                <a:ext cx="102600" cy="10440"/>
              </p14:xfrm>
            </p:contentPart>
          </mc:Choice>
          <mc:Fallback xmlns="">
            <p:pic>
              <p:nvPicPr>
                <p:cNvPr id="200" name="Ink 199">
                  <a:extLst>
                    <a:ext uri="{FF2B5EF4-FFF2-40B4-BE49-F238E27FC236}">
                      <a16:creationId xmlns:a16="http://schemas.microsoft.com/office/drawing/2014/main" id="{B4F86134-3466-4D4F-BB43-3D09679BBEC5}"/>
                    </a:ext>
                  </a:extLst>
                </p:cNvPr>
                <p:cNvPicPr/>
                <p:nvPr/>
              </p:nvPicPr>
              <p:blipFill>
                <a:blip r:embed="rId287"/>
                <a:stretch>
                  <a:fillRect/>
                </a:stretch>
              </p:blipFill>
              <p:spPr>
                <a:xfrm>
                  <a:off x="2919908" y="4705159"/>
                  <a:ext cx="117720" cy="25056"/>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01" name="Ink 200">
                  <a:extLst>
                    <a:ext uri="{FF2B5EF4-FFF2-40B4-BE49-F238E27FC236}">
                      <a16:creationId xmlns:a16="http://schemas.microsoft.com/office/drawing/2014/main" id="{159FB742-69B1-E340-9757-79068F5055B1}"/>
                    </a:ext>
                  </a:extLst>
                </p14:cNvPr>
                <p14:cNvContentPartPr/>
                <p14:nvPr/>
              </p14:nvContentPartPr>
              <p14:xfrm>
                <a:off x="2971748" y="4722547"/>
                <a:ext cx="30960" cy="119880"/>
              </p14:xfrm>
            </p:contentPart>
          </mc:Choice>
          <mc:Fallback xmlns="">
            <p:pic>
              <p:nvPicPr>
                <p:cNvPr id="201" name="Ink 200">
                  <a:extLst>
                    <a:ext uri="{FF2B5EF4-FFF2-40B4-BE49-F238E27FC236}">
                      <a16:creationId xmlns:a16="http://schemas.microsoft.com/office/drawing/2014/main" id="{159FB742-69B1-E340-9757-79068F5055B1}"/>
                    </a:ext>
                  </a:extLst>
                </p:cNvPr>
                <p:cNvPicPr/>
                <p:nvPr/>
              </p:nvPicPr>
              <p:blipFill>
                <a:blip r:embed="rId289"/>
                <a:stretch>
                  <a:fillRect/>
                </a:stretch>
              </p:blipFill>
              <p:spPr>
                <a:xfrm>
                  <a:off x="2964275" y="4714987"/>
                  <a:ext cx="45906"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04" name="Ink 203">
                  <a:extLst>
                    <a:ext uri="{FF2B5EF4-FFF2-40B4-BE49-F238E27FC236}">
                      <a16:creationId xmlns:a16="http://schemas.microsoft.com/office/drawing/2014/main" id="{95431130-1725-354E-96BB-EB0AD1586FCC}"/>
                    </a:ext>
                  </a:extLst>
                </p14:cNvPr>
                <p14:cNvContentPartPr/>
                <p14:nvPr/>
              </p14:nvContentPartPr>
              <p14:xfrm>
                <a:off x="3016028" y="4729387"/>
                <a:ext cx="113040" cy="119520"/>
              </p14:xfrm>
            </p:contentPart>
          </mc:Choice>
          <mc:Fallback xmlns="">
            <p:pic>
              <p:nvPicPr>
                <p:cNvPr id="204" name="Ink 203">
                  <a:extLst>
                    <a:ext uri="{FF2B5EF4-FFF2-40B4-BE49-F238E27FC236}">
                      <a16:creationId xmlns:a16="http://schemas.microsoft.com/office/drawing/2014/main" id="{95431130-1725-354E-96BB-EB0AD1586FCC}"/>
                    </a:ext>
                  </a:extLst>
                </p:cNvPr>
                <p:cNvPicPr/>
                <p:nvPr/>
              </p:nvPicPr>
              <p:blipFill>
                <a:blip r:embed="rId291"/>
                <a:stretch>
                  <a:fillRect/>
                </a:stretch>
              </p:blipFill>
              <p:spPr>
                <a:xfrm>
                  <a:off x="3008468" y="4721827"/>
                  <a:ext cx="128160" cy="134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2">
            <p14:nvContentPartPr>
              <p14:cNvPr id="206" name="Ink 205">
                <a:extLst>
                  <a:ext uri="{FF2B5EF4-FFF2-40B4-BE49-F238E27FC236}">
                    <a16:creationId xmlns:a16="http://schemas.microsoft.com/office/drawing/2014/main" id="{EBD9FC9B-A1F9-7242-B3FD-A4914D90163F}"/>
                  </a:ext>
                </a:extLst>
              </p14:cNvPr>
              <p14:cNvContentPartPr/>
              <p14:nvPr/>
            </p14:nvContentPartPr>
            <p14:xfrm>
              <a:off x="3303308" y="4726147"/>
              <a:ext cx="34560" cy="150840"/>
            </p14:xfrm>
          </p:contentPart>
        </mc:Choice>
        <mc:Fallback xmlns="">
          <p:pic>
            <p:nvPicPr>
              <p:cNvPr id="206" name="Ink 205">
                <a:extLst>
                  <a:ext uri="{FF2B5EF4-FFF2-40B4-BE49-F238E27FC236}">
                    <a16:creationId xmlns:a16="http://schemas.microsoft.com/office/drawing/2014/main" id="{EBD9FC9B-A1F9-7242-B3FD-A4914D90163F}"/>
                  </a:ext>
                </a:extLst>
              </p:cNvPr>
              <p:cNvPicPr/>
              <p:nvPr/>
            </p:nvPicPr>
            <p:blipFill>
              <a:blip r:embed="rId293"/>
              <a:stretch>
                <a:fillRect/>
              </a:stretch>
            </p:blipFill>
            <p:spPr>
              <a:xfrm>
                <a:off x="3295748" y="4718587"/>
                <a:ext cx="4968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07" name="Ink 206">
                <a:extLst>
                  <a:ext uri="{FF2B5EF4-FFF2-40B4-BE49-F238E27FC236}">
                    <a16:creationId xmlns:a16="http://schemas.microsoft.com/office/drawing/2014/main" id="{FC93ED68-1106-4246-816B-776B6521424D}"/>
                  </a:ext>
                </a:extLst>
              </p14:cNvPr>
              <p14:cNvContentPartPr/>
              <p14:nvPr/>
            </p14:nvContentPartPr>
            <p14:xfrm>
              <a:off x="3323828" y="4702027"/>
              <a:ext cx="96120" cy="24120"/>
            </p14:xfrm>
          </p:contentPart>
        </mc:Choice>
        <mc:Fallback xmlns="">
          <p:pic>
            <p:nvPicPr>
              <p:cNvPr id="207" name="Ink 206">
                <a:extLst>
                  <a:ext uri="{FF2B5EF4-FFF2-40B4-BE49-F238E27FC236}">
                    <a16:creationId xmlns:a16="http://schemas.microsoft.com/office/drawing/2014/main" id="{FC93ED68-1106-4246-816B-776B6521424D}"/>
                  </a:ext>
                </a:extLst>
              </p:cNvPr>
              <p:cNvPicPr/>
              <p:nvPr/>
            </p:nvPicPr>
            <p:blipFill>
              <a:blip r:embed="rId295"/>
              <a:stretch>
                <a:fillRect/>
              </a:stretch>
            </p:blipFill>
            <p:spPr>
              <a:xfrm>
                <a:off x="3316268" y="4694467"/>
                <a:ext cx="11124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08" name="Ink 207">
                <a:extLst>
                  <a:ext uri="{FF2B5EF4-FFF2-40B4-BE49-F238E27FC236}">
                    <a16:creationId xmlns:a16="http://schemas.microsoft.com/office/drawing/2014/main" id="{42BA3C8A-262B-FC42-B923-F8B8EB28A173}"/>
                  </a:ext>
                </a:extLst>
              </p14:cNvPr>
              <p14:cNvContentPartPr/>
              <p14:nvPr/>
            </p14:nvContentPartPr>
            <p14:xfrm>
              <a:off x="3310148" y="4780867"/>
              <a:ext cx="96120" cy="27720"/>
            </p14:xfrm>
          </p:contentPart>
        </mc:Choice>
        <mc:Fallback xmlns="">
          <p:pic>
            <p:nvPicPr>
              <p:cNvPr id="208" name="Ink 207">
                <a:extLst>
                  <a:ext uri="{FF2B5EF4-FFF2-40B4-BE49-F238E27FC236}">
                    <a16:creationId xmlns:a16="http://schemas.microsoft.com/office/drawing/2014/main" id="{42BA3C8A-262B-FC42-B923-F8B8EB28A173}"/>
                  </a:ext>
                </a:extLst>
              </p:cNvPr>
              <p:cNvPicPr/>
              <p:nvPr/>
            </p:nvPicPr>
            <p:blipFill>
              <a:blip r:embed="rId297"/>
              <a:stretch>
                <a:fillRect/>
              </a:stretch>
            </p:blipFill>
            <p:spPr>
              <a:xfrm>
                <a:off x="3302588" y="4773307"/>
                <a:ext cx="11124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09" name="Ink 208">
                <a:extLst>
                  <a:ext uri="{FF2B5EF4-FFF2-40B4-BE49-F238E27FC236}">
                    <a16:creationId xmlns:a16="http://schemas.microsoft.com/office/drawing/2014/main" id="{1799C191-3712-F048-9EA1-A02C7282DEAA}"/>
                  </a:ext>
                </a:extLst>
              </p14:cNvPr>
              <p14:cNvContentPartPr/>
              <p14:nvPr/>
            </p14:nvContentPartPr>
            <p14:xfrm>
              <a:off x="3405908" y="4808587"/>
              <a:ext cx="41400" cy="50760"/>
            </p14:xfrm>
          </p:contentPart>
        </mc:Choice>
        <mc:Fallback xmlns="">
          <p:pic>
            <p:nvPicPr>
              <p:cNvPr id="209" name="Ink 208">
                <a:extLst>
                  <a:ext uri="{FF2B5EF4-FFF2-40B4-BE49-F238E27FC236}">
                    <a16:creationId xmlns:a16="http://schemas.microsoft.com/office/drawing/2014/main" id="{1799C191-3712-F048-9EA1-A02C7282DEAA}"/>
                  </a:ext>
                </a:extLst>
              </p:cNvPr>
              <p:cNvPicPr/>
              <p:nvPr/>
            </p:nvPicPr>
            <p:blipFill>
              <a:blip r:embed="rId299"/>
              <a:stretch>
                <a:fillRect/>
              </a:stretch>
            </p:blipFill>
            <p:spPr>
              <a:xfrm>
                <a:off x="3398348" y="4801080"/>
                <a:ext cx="56520" cy="65774"/>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10" name="Ink 209">
                <a:extLst>
                  <a:ext uri="{FF2B5EF4-FFF2-40B4-BE49-F238E27FC236}">
                    <a16:creationId xmlns:a16="http://schemas.microsoft.com/office/drawing/2014/main" id="{78053176-D6A5-1044-B6DA-D1678BDDCD36}"/>
                  </a:ext>
                </a:extLst>
              </p14:cNvPr>
              <p14:cNvContentPartPr/>
              <p14:nvPr/>
            </p14:nvContentPartPr>
            <p14:xfrm>
              <a:off x="3505268" y="4808227"/>
              <a:ext cx="48240" cy="54720"/>
            </p14:xfrm>
          </p:contentPart>
        </mc:Choice>
        <mc:Fallback xmlns="">
          <p:pic>
            <p:nvPicPr>
              <p:cNvPr id="210" name="Ink 209">
                <a:extLst>
                  <a:ext uri="{FF2B5EF4-FFF2-40B4-BE49-F238E27FC236}">
                    <a16:creationId xmlns:a16="http://schemas.microsoft.com/office/drawing/2014/main" id="{78053176-D6A5-1044-B6DA-D1678BDDCD36}"/>
                  </a:ext>
                </a:extLst>
              </p:cNvPr>
              <p:cNvPicPr/>
              <p:nvPr/>
            </p:nvPicPr>
            <p:blipFill>
              <a:blip r:embed="rId301"/>
              <a:stretch>
                <a:fillRect/>
              </a:stretch>
            </p:blipFill>
            <p:spPr>
              <a:xfrm>
                <a:off x="3497708" y="4800667"/>
                <a:ext cx="63360" cy="69840"/>
              </a:xfrm>
              <a:prstGeom prst="rect">
                <a:avLst/>
              </a:prstGeom>
            </p:spPr>
          </p:pic>
        </mc:Fallback>
      </mc:AlternateContent>
      <p:grpSp>
        <p:nvGrpSpPr>
          <p:cNvPr id="218" name="Group 217">
            <a:extLst>
              <a:ext uri="{FF2B5EF4-FFF2-40B4-BE49-F238E27FC236}">
                <a16:creationId xmlns:a16="http://schemas.microsoft.com/office/drawing/2014/main" id="{2CA56A88-5DBE-004B-A4C9-F23ACD145BEF}"/>
              </a:ext>
            </a:extLst>
          </p:cNvPr>
          <p:cNvGrpSpPr/>
          <p:nvPr/>
        </p:nvGrpSpPr>
        <p:grpSpPr>
          <a:xfrm>
            <a:off x="3741068" y="4767187"/>
            <a:ext cx="304920" cy="119520"/>
            <a:chOff x="3741068" y="4767187"/>
            <a:chExt cx="304920" cy="119520"/>
          </a:xfrm>
        </p:grpSpPr>
        <mc:AlternateContent xmlns:mc="http://schemas.openxmlformats.org/markup-compatibility/2006" xmlns:p14="http://schemas.microsoft.com/office/powerpoint/2010/main">
          <mc:Choice Requires="p14">
            <p:contentPart p14:bwMode="auto" r:id="rId302">
              <p14:nvContentPartPr>
                <p14:cNvPr id="211" name="Ink 210">
                  <a:extLst>
                    <a:ext uri="{FF2B5EF4-FFF2-40B4-BE49-F238E27FC236}">
                      <a16:creationId xmlns:a16="http://schemas.microsoft.com/office/drawing/2014/main" id="{DFE1ECE3-ED4A-9842-8297-0D31FB4B3AD9}"/>
                    </a:ext>
                  </a:extLst>
                </p14:cNvPr>
                <p14:cNvContentPartPr/>
                <p14:nvPr/>
              </p14:nvContentPartPr>
              <p14:xfrm>
                <a:off x="3741068" y="4791667"/>
                <a:ext cx="72000" cy="71280"/>
              </p14:xfrm>
            </p:contentPart>
          </mc:Choice>
          <mc:Fallback xmlns="">
            <p:pic>
              <p:nvPicPr>
                <p:cNvPr id="211" name="Ink 210">
                  <a:extLst>
                    <a:ext uri="{FF2B5EF4-FFF2-40B4-BE49-F238E27FC236}">
                      <a16:creationId xmlns:a16="http://schemas.microsoft.com/office/drawing/2014/main" id="{DFE1ECE3-ED4A-9842-8297-0D31FB4B3AD9}"/>
                    </a:ext>
                  </a:extLst>
                </p:cNvPr>
                <p:cNvPicPr/>
                <p:nvPr/>
              </p:nvPicPr>
              <p:blipFill>
                <a:blip r:embed="rId303"/>
                <a:stretch>
                  <a:fillRect/>
                </a:stretch>
              </p:blipFill>
              <p:spPr>
                <a:xfrm>
                  <a:off x="3733508" y="4784107"/>
                  <a:ext cx="8712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12" name="Ink 211">
                  <a:extLst>
                    <a:ext uri="{FF2B5EF4-FFF2-40B4-BE49-F238E27FC236}">
                      <a16:creationId xmlns:a16="http://schemas.microsoft.com/office/drawing/2014/main" id="{ED2DC83F-E550-894D-99FD-D6D92463D79C}"/>
                    </a:ext>
                  </a:extLst>
                </p14:cNvPr>
                <p14:cNvContentPartPr/>
                <p14:nvPr/>
              </p14:nvContentPartPr>
              <p14:xfrm>
                <a:off x="3819908" y="4811467"/>
                <a:ext cx="72000" cy="68760"/>
              </p14:xfrm>
            </p:contentPart>
          </mc:Choice>
          <mc:Fallback xmlns="">
            <p:pic>
              <p:nvPicPr>
                <p:cNvPr id="212" name="Ink 211">
                  <a:extLst>
                    <a:ext uri="{FF2B5EF4-FFF2-40B4-BE49-F238E27FC236}">
                      <a16:creationId xmlns:a16="http://schemas.microsoft.com/office/drawing/2014/main" id="{ED2DC83F-E550-894D-99FD-D6D92463D79C}"/>
                    </a:ext>
                  </a:extLst>
                </p:cNvPr>
                <p:cNvPicPr/>
                <p:nvPr/>
              </p:nvPicPr>
              <p:blipFill>
                <a:blip r:embed="rId305"/>
                <a:stretch>
                  <a:fillRect/>
                </a:stretch>
              </p:blipFill>
              <p:spPr>
                <a:xfrm>
                  <a:off x="3812386" y="4803907"/>
                  <a:ext cx="87045"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13" name="Ink 212">
                  <a:extLst>
                    <a:ext uri="{FF2B5EF4-FFF2-40B4-BE49-F238E27FC236}">
                      <a16:creationId xmlns:a16="http://schemas.microsoft.com/office/drawing/2014/main" id="{F0450564-96FF-CC47-AA7F-035E715CCEE1}"/>
                    </a:ext>
                  </a:extLst>
                </p14:cNvPr>
                <p14:cNvContentPartPr/>
                <p14:nvPr/>
              </p14:nvContentPartPr>
              <p14:xfrm>
                <a:off x="3912068" y="4808227"/>
                <a:ext cx="48240" cy="55080"/>
              </p14:xfrm>
            </p:contentPart>
          </mc:Choice>
          <mc:Fallback xmlns="">
            <p:pic>
              <p:nvPicPr>
                <p:cNvPr id="213" name="Ink 212">
                  <a:extLst>
                    <a:ext uri="{FF2B5EF4-FFF2-40B4-BE49-F238E27FC236}">
                      <a16:creationId xmlns:a16="http://schemas.microsoft.com/office/drawing/2014/main" id="{F0450564-96FF-CC47-AA7F-035E715CCEE1}"/>
                    </a:ext>
                  </a:extLst>
                </p:cNvPr>
                <p:cNvPicPr/>
                <p:nvPr/>
              </p:nvPicPr>
              <p:blipFill>
                <a:blip r:embed="rId307"/>
                <a:stretch>
                  <a:fillRect/>
                </a:stretch>
              </p:blipFill>
              <p:spPr>
                <a:xfrm>
                  <a:off x="3904508" y="4800667"/>
                  <a:ext cx="633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17" name="Ink 216">
                  <a:extLst>
                    <a:ext uri="{FF2B5EF4-FFF2-40B4-BE49-F238E27FC236}">
                      <a16:creationId xmlns:a16="http://schemas.microsoft.com/office/drawing/2014/main" id="{E06372AE-29B0-FB4B-8034-3DD08B52D068}"/>
                    </a:ext>
                  </a:extLst>
                </p14:cNvPr>
                <p14:cNvContentPartPr/>
                <p14:nvPr/>
              </p14:nvContentPartPr>
              <p14:xfrm>
                <a:off x="3990908" y="4767187"/>
                <a:ext cx="55080" cy="119520"/>
              </p14:xfrm>
            </p:contentPart>
          </mc:Choice>
          <mc:Fallback xmlns="">
            <p:pic>
              <p:nvPicPr>
                <p:cNvPr id="217" name="Ink 216">
                  <a:extLst>
                    <a:ext uri="{FF2B5EF4-FFF2-40B4-BE49-F238E27FC236}">
                      <a16:creationId xmlns:a16="http://schemas.microsoft.com/office/drawing/2014/main" id="{E06372AE-29B0-FB4B-8034-3DD08B52D068}"/>
                    </a:ext>
                  </a:extLst>
                </p:cNvPr>
                <p:cNvPicPr/>
                <p:nvPr/>
              </p:nvPicPr>
              <p:blipFill>
                <a:blip r:embed="rId309"/>
                <a:stretch>
                  <a:fillRect/>
                </a:stretch>
              </p:blipFill>
              <p:spPr>
                <a:xfrm>
                  <a:off x="3983348" y="4759650"/>
                  <a:ext cx="70200" cy="13459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0">
            <p14:nvContentPartPr>
              <p14:cNvPr id="219" name="Ink 218">
                <a:extLst>
                  <a:ext uri="{FF2B5EF4-FFF2-40B4-BE49-F238E27FC236}">
                    <a16:creationId xmlns:a16="http://schemas.microsoft.com/office/drawing/2014/main" id="{64A7F179-DBC9-0942-AC13-7A1DE02C6E60}"/>
                  </a:ext>
                </a:extLst>
              </p14:cNvPr>
              <p14:cNvContentPartPr/>
              <p14:nvPr/>
            </p14:nvContentPartPr>
            <p14:xfrm>
              <a:off x="4148588" y="4749907"/>
              <a:ext cx="57960" cy="133560"/>
            </p14:xfrm>
          </p:contentPart>
        </mc:Choice>
        <mc:Fallback xmlns="">
          <p:pic>
            <p:nvPicPr>
              <p:cNvPr id="219" name="Ink 218">
                <a:extLst>
                  <a:ext uri="{FF2B5EF4-FFF2-40B4-BE49-F238E27FC236}">
                    <a16:creationId xmlns:a16="http://schemas.microsoft.com/office/drawing/2014/main" id="{64A7F179-DBC9-0942-AC13-7A1DE02C6E60}"/>
                  </a:ext>
                </a:extLst>
              </p:cNvPr>
              <p:cNvPicPr/>
              <p:nvPr/>
            </p:nvPicPr>
            <p:blipFill>
              <a:blip r:embed="rId311"/>
              <a:stretch>
                <a:fillRect/>
              </a:stretch>
            </p:blipFill>
            <p:spPr>
              <a:xfrm>
                <a:off x="4141075" y="4742347"/>
                <a:ext cx="72987"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20" name="Ink 219">
                <a:extLst>
                  <a:ext uri="{FF2B5EF4-FFF2-40B4-BE49-F238E27FC236}">
                    <a16:creationId xmlns:a16="http://schemas.microsoft.com/office/drawing/2014/main" id="{B817F28D-2633-0A4C-A6C3-344D33BC6890}"/>
                  </a:ext>
                </a:extLst>
              </p14:cNvPr>
              <p14:cNvContentPartPr/>
              <p14:nvPr/>
            </p14:nvContentPartPr>
            <p14:xfrm>
              <a:off x="4254068" y="4876627"/>
              <a:ext cx="24120" cy="30960"/>
            </p14:xfrm>
          </p:contentPart>
        </mc:Choice>
        <mc:Fallback xmlns="">
          <p:pic>
            <p:nvPicPr>
              <p:cNvPr id="220" name="Ink 219">
                <a:extLst>
                  <a:ext uri="{FF2B5EF4-FFF2-40B4-BE49-F238E27FC236}">
                    <a16:creationId xmlns:a16="http://schemas.microsoft.com/office/drawing/2014/main" id="{B817F28D-2633-0A4C-A6C3-344D33BC6890}"/>
                  </a:ext>
                </a:extLst>
              </p:cNvPr>
              <p:cNvPicPr/>
              <p:nvPr/>
            </p:nvPicPr>
            <p:blipFill>
              <a:blip r:embed="rId313"/>
              <a:stretch>
                <a:fillRect/>
              </a:stretch>
            </p:blipFill>
            <p:spPr>
              <a:xfrm>
                <a:off x="4246619" y="4869154"/>
                <a:ext cx="39018" cy="45906"/>
              </a:xfrm>
              <a:prstGeom prst="rect">
                <a:avLst/>
              </a:prstGeom>
            </p:spPr>
          </p:pic>
        </mc:Fallback>
      </mc:AlternateContent>
      <p:grpSp>
        <p:nvGrpSpPr>
          <p:cNvPr id="229" name="Group 228">
            <a:extLst>
              <a:ext uri="{FF2B5EF4-FFF2-40B4-BE49-F238E27FC236}">
                <a16:creationId xmlns:a16="http://schemas.microsoft.com/office/drawing/2014/main" id="{2133143A-8144-784C-9693-662E5A5FF3A9}"/>
              </a:ext>
            </a:extLst>
          </p:cNvPr>
          <p:cNvGrpSpPr/>
          <p:nvPr/>
        </p:nvGrpSpPr>
        <p:grpSpPr>
          <a:xfrm>
            <a:off x="4422188" y="4747027"/>
            <a:ext cx="177480" cy="235800"/>
            <a:chOff x="4422188" y="4747027"/>
            <a:chExt cx="177480" cy="235800"/>
          </a:xfrm>
        </p:grpSpPr>
        <mc:AlternateContent xmlns:mc="http://schemas.openxmlformats.org/markup-compatibility/2006" xmlns:p14="http://schemas.microsoft.com/office/powerpoint/2010/main">
          <mc:Choice Requires="p14">
            <p:contentPart p14:bwMode="auto" r:id="rId314">
              <p14:nvContentPartPr>
                <p14:cNvPr id="221" name="Ink 220">
                  <a:extLst>
                    <a:ext uri="{FF2B5EF4-FFF2-40B4-BE49-F238E27FC236}">
                      <a16:creationId xmlns:a16="http://schemas.microsoft.com/office/drawing/2014/main" id="{B3AA2C64-A026-5F41-A6F8-B525107FBFEA}"/>
                    </a:ext>
                  </a:extLst>
                </p14:cNvPr>
                <p14:cNvContentPartPr/>
                <p14:nvPr/>
              </p14:nvContentPartPr>
              <p14:xfrm>
                <a:off x="4428308" y="4784107"/>
                <a:ext cx="10440" cy="10440"/>
              </p14:xfrm>
            </p:contentPart>
          </mc:Choice>
          <mc:Fallback xmlns="">
            <p:pic>
              <p:nvPicPr>
                <p:cNvPr id="221" name="Ink 220">
                  <a:extLst>
                    <a:ext uri="{FF2B5EF4-FFF2-40B4-BE49-F238E27FC236}">
                      <a16:creationId xmlns:a16="http://schemas.microsoft.com/office/drawing/2014/main" id="{B3AA2C64-A026-5F41-A6F8-B525107FBFEA}"/>
                    </a:ext>
                  </a:extLst>
                </p:cNvPr>
                <p:cNvPicPr/>
                <p:nvPr/>
              </p:nvPicPr>
              <p:blipFill>
                <a:blip r:embed="rId315"/>
                <a:stretch>
                  <a:fillRect/>
                </a:stretch>
              </p:blipFill>
              <p:spPr>
                <a:xfrm>
                  <a:off x="4420748" y="4776547"/>
                  <a:ext cx="255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22" name="Ink 221">
                  <a:extLst>
                    <a:ext uri="{FF2B5EF4-FFF2-40B4-BE49-F238E27FC236}">
                      <a16:creationId xmlns:a16="http://schemas.microsoft.com/office/drawing/2014/main" id="{39071A75-BF18-914C-A1FA-B73CF0EF5DE9}"/>
                    </a:ext>
                  </a:extLst>
                </p14:cNvPr>
                <p14:cNvContentPartPr/>
                <p14:nvPr/>
              </p14:nvContentPartPr>
              <p14:xfrm>
                <a:off x="4422188" y="4831987"/>
                <a:ext cx="10080" cy="61200"/>
              </p14:xfrm>
            </p:contentPart>
          </mc:Choice>
          <mc:Fallback xmlns="">
            <p:pic>
              <p:nvPicPr>
                <p:cNvPr id="222" name="Ink 221">
                  <a:extLst>
                    <a:ext uri="{FF2B5EF4-FFF2-40B4-BE49-F238E27FC236}">
                      <a16:creationId xmlns:a16="http://schemas.microsoft.com/office/drawing/2014/main" id="{39071A75-BF18-914C-A1FA-B73CF0EF5DE9}"/>
                    </a:ext>
                  </a:extLst>
                </p:cNvPr>
                <p:cNvPicPr/>
                <p:nvPr/>
              </p:nvPicPr>
              <p:blipFill>
                <a:blip r:embed="rId317"/>
                <a:stretch>
                  <a:fillRect/>
                </a:stretch>
              </p:blipFill>
              <p:spPr>
                <a:xfrm>
                  <a:off x="4414628" y="4824427"/>
                  <a:ext cx="2520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27" name="Ink 226">
                  <a:extLst>
                    <a:ext uri="{FF2B5EF4-FFF2-40B4-BE49-F238E27FC236}">
                      <a16:creationId xmlns:a16="http://schemas.microsoft.com/office/drawing/2014/main" id="{53177DF2-7EB8-0542-B2B7-4E686EE368D1}"/>
                    </a:ext>
                  </a:extLst>
                </p14:cNvPr>
                <p14:cNvContentPartPr/>
                <p14:nvPr/>
              </p14:nvContentPartPr>
              <p14:xfrm>
                <a:off x="4479788" y="4747027"/>
                <a:ext cx="99360" cy="235800"/>
              </p14:xfrm>
            </p:contentPart>
          </mc:Choice>
          <mc:Fallback xmlns="">
            <p:pic>
              <p:nvPicPr>
                <p:cNvPr id="227" name="Ink 226">
                  <a:extLst>
                    <a:ext uri="{FF2B5EF4-FFF2-40B4-BE49-F238E27FC236}">
                      <a16:creationId xmlns:a16="http://schemas.microsoft.com/office/drawing/2014/main" id="{53177DF2-7EB8-0542-B2B7-4E686EE368D1}"/>
                    </a:ext>
                  </a:extLst>
                </p:cNvPr>
                <p:cNvPicPr/>
                <p:nvPr/>
              </p:nvPicPr>
              <p:blipFill>
                <a:blip r:embed="rId319"/>
                <a:stretch>
                  <a:fillRect/>
                </a:stretch>
              </p:blipFill>
              <p:spPr>
                <a:xfrm>
                  <a:off x="4472255" y="4739479"/>
                  <a:ext cx="114425" cy="250897"/>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28" name="Ink 227">
                  <a:extLst>
                    <a:ext uri="{FF2B5EF4-FFF2-40B4-BE49-F238E27FC236}">
                      <a16:creationId xmlns:a16="http://schemas.microsoft.com/office/drawing/2014/main" id="{45744211-53F8-3A4B-88A7-1713042E326F}"/>
                    </a:ext>
                  </a:extLst>
                </p14:cNvPr>
                <p14:cNvContentPartPr/>
                <p14:nvPr/>
              </p14:nvContentPartPr>
              <p14:xfrm>
                <a:off x="4517228" y="4821907"/>
                <a:ext cx="82440" cy="27720"/>
              </p14:xfrm>
            </p:contentPart>
          </mc:Choice>
          <mc:Fallback xmlns="">
            <p:pic>
              <p:nvPicPr>
                <p:cNvPr id="228" name="Ink 227">
                  <a:extLst>
                    <a:ext uri="{FF2B5EF4-FFF2-40B4-BE49-F238E27FC236}">
                      <a16:creationId xmlns:a16="http://schemas.microsoft.com/office/drawing/2014/main" id="{45744211-53F8-3A4B-88A7-1713042E326F}"/>
                    </a:ext>
                  </a:extLst>
                </p:cNvPr>
                <p:cNvPicPr/>
                <p:nvPr/>
              </p:nvPicPr>
              <p:blipFill>
                <a:blip r:embed="rId321"/>
                <a:stretch>
                  <a:fillRect/>
                </a:stretch>
              </p:blipFill>
              <p:spPr>
                <a:xfrm>
                  <a:off x="4509668" y="4814347"/>
                  <a:ext cx="97560" cy="42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2">
            <p14:nvContentPartPr>
              <p14:cNvPr id="230" name="Ink 229">
                <a:extLst>
                  <a:ext uri="{FF2B5EF4-FFF2-40B4-BE49-F238E27FC236}">
                    <a16:creationId xmlns:a16="http://schemas.microsoft.com/office/drawing/2014/main" id="{BACC2155-2182-D74A-AF39-A9B7FFDA7DB3}"/>
                  </a:ext>
                </a:extLst>
              </p14:cNvPr>
              <p14:cNvContentPartPr/>
              <p14:nvPr/>
            </p14:nvContentPartPr>
            <p14:xfrm>
              <a:off x="4728557" y="4752464"/>
              <a:ext cx="74520" cy="145080"/>
            </p14:xfrm>
          </p:contentPart>
        </mc:Choice>
        <mc:Fallback xmlns="">
          <p:pic>
            <p:nvPicPr>
              <p:cNvPr id="230" name="Ink 229">
                <a:extLst>
                  <a:ext uri="{FF2B5EF4-FFF2-40B4-BE49-F238E27FC236}">
                    <a16:creationId xmlns:a16="http://schemas.microsoft.com/office/drawing/2014/main" id="{BACC2155-2182-D74A-AF39-A9B7FFDA7DB3}"/>
                  </a:ext>
                </a:extLst>
              </p:cNvPr>
              <p:cNvPicPr/>
              <p:nvPr/>
            </p:nvPicPr>
            <p:blipFill>
              <a:blip r:embed="rId323"/>
              <a:stretch>
                <a:fillRect/>
              </a:stretch>
            </p:blipFill>
            <p:spPr>
              <a:xfrm>
                <a:off x="4720997" y="4744904"/>
                <a:ext cx="89640" cy="160200"/>
              </a:xfrm>
              <a:prstGeom prst="rect">
                <a:avLst/>
              </a:prstGeom>
            </p:spPr>
          </p:pic>
        </mc:Fallback>
      </mc:AlternateContent>
      <p:grpSp>
        <p:nvGrpSpPr>
          <p:cNvPr id="238" name="Group 237">
            <a:extLst>
              <a:ext uri="{FF2B5EF4-FFF2-40B4-BE49-F238E27FC236}">
                <a16:creationId xmlns:a16="http://schemas.microsoft.com/office/drawing/2014/main" id="{0BD7DDD1-4CAC-9F48-8AF6-14F96063F1DD}"/>
              </a:ext>
            </a:extLst>
          </p:cNvPr>
          <p:cNvGrpSpPr/>
          <p:nvPr/>
        </p:nvGrpSpPr>
        <p:grpSpPr>
          <a:xfrm>
            <a:off x="4963997" y="4769384"/>
            <a:ext cx="111240" cy="108000"/>
            <a:chOff x="4963997" y="4769384"/>
            <a:chExt cx="111240" cy="108000"/>
          </a:xfrm>
        </p:grpSpPr>
        <mc:AlternateContent xmlns:mc="http://schemas.openxmlformats.org/markup-compatibility/2006" xmlns:p14="http://schemas.microsoft.com/office/powerpoint/2010/main">
          <mc:Choice Requires="p14">
            <p:contentPart p14:bwMode="auto" r:id="rId324">
              <p14:nvContentPartPr>
                <p14:cNvPr id="231" name="Ink 230">
                  <a:extLst>
                    <a:ext uri="{FF2B5EF4-FFF2-40B4-BE49-F238E27FC236}">
                      <a16:creationId xmlns:a16="http://schemas.microsoft.com/office/drawing/2014/main" id="{DE108A5A-B4DE-744F-BF59-60137B6E70D2}"/>
                    </a:ext>
                  </a:extLst>
                </p14:cNvPr>
                <p14:cNvContentPartPr/>
                <p14:nvPr/>
              </p14:nvContentPartPr>
              <p14:xfrm>
                <a:off x="4984157" y="4769384"/>
                <a:ext cx="17280" cy="17280"/>
              </p14:xfrm>
            </p:contentPart>
          </mc:Choice>
          <mc:Fallback xmlns="">
            <p:pic>
              <p:nvPicPr>
                <p:cNvPr id="231" name="Ink 230">
                  <a:extLst>
                    <a:ext uri="{FF2B5EF4-FFF2-40B4-BE49-F238E27FC236}">
                      <a16:creationId xmlns:a16="http://schemas.microsoft.com/office/drawing/2014/main" id="{DE108A5A-B4DE-744F-BF59-60137B6E70D2}"/>
                    </a:ext>
                  </a:extLst>
                </p:cNvPr>
                <p:cNvPicPr/>
                <p:nvPr/>
              </p:nvPicPr>
              <p:blipFill>
                <a:blip r:embed="rId325"/>
                <a:stretch>
                  <a:fillRect/>
                </a:stretch>
              </p:blipFill>
              <p:spPr>
                <a:xfrm>
                  <a:off x="4976597" y="4761824"/>
                  <a:ext cx="3240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32" name="Ink 231">
                  <a:extLst>
                    <a:ext uri="{FF2B5EF4-FFF2-40B4-BE49-F238E27FC236}">
                      <a16:creationId xmlns:a16="http://schemas.microsoft.com/office/drawing/2014/main" id="{2E72AA61-2AED-974C-8B59-7208B6276BF3}"/>
                    </a:ext>
                  </a:extLst>
                </p14:cNvPr>
                <p14:cNvContentPartPr/>
                <p14:nvPr/>
              </p14:nvContentPartPr>
              <p14:xfrm>
                <a:off x="4963997" y="4823024"/>
                <a:ext cx="20520" cy="54360"/>
              </p14:xfrm>
            </p:contentPart>
          </mc:Choice>
          <mc:Fallback xmlns="">
            <p:pic>
              <p:nvPicPr>
                <p:cNvPr id="232" name="Ink 231">
                  <a:extLst>
                    <a:ext uri="{FF2B5EF4-FFF2-40B4-BE49-F238E27FC236}">
                      <a16:creationId xmlns:a16="http://schemas.microsoft.com/office/drawing/2014/main" id="{2E72AA61-2AED-974C-8B59-7208B6276BF3}"/>
                    </a:ext>
                  </a:extLst>
                </p:cNvPr>
                <p:cNvPicPr/>
                <p:nvPr/>
              </p:nvPicPr>
              <p:blipFill>
                <a:blip r:embed="rId327"/>
                <a:stretch>
                  <a:fillRect/>
                </a:stretch>
              </p:blipFill>
              <p:spPr>
                <a:xfrm>
                  <a:off x="4956437" y="4815414"/>
                  <a:ext cx="35640" cy="69581"/>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37" name="Ink 236">
                  <a:extLst>
                    <a:ext uri="{FF2B5EF4-FFF2-40B4-BE49-F238E27FC236}">
                      <a16:creationId xmlns:a16="http://schemas.microsoft.com/office/drawing/2014/main" id="{79DED680-7839-3641-9D99-BC6D3267E51C}"/>
                    </a:ext>
                  </a:extLst>
                </p14:cNvPr>
                <p14:cNvContentPartPr/>
                <p14:nvPr/>
              </p14:nvContentPartPr>
              <p14:xfrm>
                <a:off x="5017637" y="4823024"/>
                <a:ext cx="57600" cy="50760"/>
              </p14:xfrm>
            </p:contentPart>
          </mc:Choice>
          <mc:Fallback xmlns="">
            <p:pic>
              <p:nvPicPr>
                <p:cNvPr id="237" name="Ink 236">
                  <a:extLst>
                    <a:ext uri="{FF2B5EF4-FFF2-40B4-BE49-F238E27FC236}">
                      <a16:creationId xmlns:a16="http://schemas.microsoft.com/office/drawing/2014/main" id="{79DED680-7839-3641-9D99-BC6D3267E51C}"/>
                    </a:ext>
                  </a:extLst>
                </p:cNvPr>
                <p:cNvPicPr/>
                <p:nvPr/>
              </p:nvPicPr>
              <p:blipFill>
                <a:blip r:embed="rId329"/>
                <a:stretch>
                  <a:fillRect/>
                </a:stretch>
              </p:blipFill>
              <p:spPr>
                <a:xfrm>
                  <a:off x="5010077" y="4815464"/>
                  <a:ext cx="72720" cy="65880"/>
                </a:xfrm>
                <a:prstGeom prst="rect">
                  <a:avLst/>
                </a:prstGeom>
              </p:spPr>
            </p:pic>
          </mc:Fallback>
        </mc:AlternateContent>
      </p:grpSp>
      <p:grpSp>
        <p:nvGrpSpPr>
          <p:cNvPr id="246" name="Group 245">
            <a:extLst>
              <a:ext uri="{FF2B5EF4-FFF2-40B4-BE49-F238E27FC236}">
                <a16:creationId xmlns:a16="http://schemas.microsoft.com/office/drawing/2014/main" id="{E0B4A6BE-6A19-6C41-BA9D-20392CD15534}"/>
              </a:ext>
            </a:extLst>
          </p:cNvPr>
          <p:cNvGrpSpPr/>
          <p:nvPr/>
        </p:nvGrpSpPr>
        <p:grpSpPr>
          <a:xfrm>
            <a:off x="5280437" y="4759304"/>
            <a:ext cx="629640" cy="225720"/>
            <a:chOff x="5280437" y="4759304"/>
            <a:chExt cx="629640" cy="225720"/>
          </a:xfrm>
        </p:grpSpPr>
        <mc:AlternateContent xmlns:mc="http://schemas.openxmlformats.org/markup-compatibility/2006" xmlns:p14="http://schemas.microsoft.com/office/powerpoint/2010/main">
          <mc:Choice Requires="p14">
            <p:contentPart p14:bwMode="auto" r:id="rId330">
              <p14:nvContentPartPr>
                <p14:cNvPr id="239" name="Ink 238">
                  <a:extLst>
                    <a:ext uri="{FF2B5EF4-FFF2-40B4-BE49-F238E27FC236}">
                      <a16:creationId xmlns:a16="http://schemas.microsoft.com/office/drawing/2014/main" id="{316835F3-36CB-CD4D-AB21-497B3C4CB6E4}"/>
                    </a:ext>
                  </a:extLst>
                </p14:cNvPr>
                <p14:cNvContentPartPr/>
                <p14:nvPr/>
              </p14:nvContentPartPr>
              <p14:xfrm>
                <a:off x="5280437" y="4826624"/>
                <a:ext cx="84600" cy="75240"/>
              </p14:xfrm>
            </p:contentPart>
          </mc:Choice>
          <mc:Fallback xmlns="">
            <p:pic>
              <p:nvPicPr>
                <p:cNvPr id="239" name="Ink 238">
                  <a:extLst>
                    <a:ext uri="{FF2B5EF4-FFF2-40B4-BE49-F238E27FC236}">
                      <a16:creationId xmlns:a16="http://schemas.microsoft.com/office/drawing/2014/main" id="{316835F3-36CB-CD4D-AB21-497B3C4CB6E4}"/>
                    </a:ext>
                  </a:extLst>
                </p:cNvPr>
                <p:cNvPicPr/>
                <p:nvPr/>
              </p:nvPicPr>
              <p:blipFill>
                <a:blip r:embed="rId331"/>
                <a:stretch>
                  <a:fillRect/>
                </a:stretch>
              </p:blipFill>
              <p:spPr>
                <a:xfrm>
                  <a:off x="5272877" y="4819064"/>
                  <a:ext cx="9972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40" name="Ink 239">
                  <a:extLst>
                    <a:ext uri="{FF2B5EF4-FFF2-40B4-BE49-F238E27FC236}">
                      <a16:creationId xmlns:a16="http://schemas.microsoft.com/office/drawing/2014/main" id="{7A4D4E59-0720-7D40-81FE-D7980DBA7644}"/>
                    </a:ext>
                  </a:extLst>
                </p14:cNvPr>
                <p14:cNvContentPartPr/>
                <p14:nvPr/>
              </p14:nvContentPartPr>
              <p14:xfrm>
                <a:off x="5371157" y="4837064"/>
                <a:ext cx="67680" cy="57240"/>
              </p14:xfrm>
            </p:contentPart>
          </mc:Choice>
          <mc:Fallback xmlns="">
            <p:pic>
              <p:nvPicPr>
                <p:cNvPr id="240" name="Ink 239">
                  <a:extLst>
                    <a:ext uri="{FF2B5EF4-FFF2-40B4-BE49-F238E27FC236}">
                      <a16:creationId xmlns:a16="http://schemas.microsoft.com/office/drawing/2014/main" id="{7A4D4E59-0720-7D40-81FE-D7980DBA7644}"/>
                    </a:ext>
                  </a:extLst>
                </p:cNvPr>
                <p:cNvPicPr/>
                <p:nvPr/>
              </p:nvPicPr>
              <p:blipFill>
                <a:blip r:embed="rId333"/>
                <a:stretch>
                  <a:fillRect/>
                </a:stretch>
              </p:blipFill>
              <p:spPr>
                <a:xfrm>
                  <a:off x="5363597" y="4829504"/>
                  <a:ext cx="8280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41" name="Ink 240">
                  <a:extLst>
                    <a:ext uri="{FF2B5EF4-FFF2-40B4-BE49-F238E27FC236}">
                      <a16:creationId xmlns:a16="http://schemas.microsoft.com/office/drawing/2014/main" id="{C083E05C-473E-E140-95A8-CC9E0B515536}"/>
                    </a:ext>
                  </a:extLst>
                </p14:cNvPr>
                <p14:cNvContentPartPr/>
                <p14:nvPr/>
              </p14:nvContentPartPr>
              <p14:xfrm>
                <a:off x="5394557" y="4833104"/>
                <a:ext cx="141840" cy="151920"/>
              </p14:xfrm>
            </p:contentPart>
          </mc:Choice>
          <mc:Fallback xmlns="">
            <p:pic>
              <p:nvPicPr>
                <p:cNvPr id="241" name="Ink 240">
                  <a:extLst>
                    <a:ext uri="{FF2B5EF4-FFF2-40B4-BE49-F238E27FC236}">
                      <a16:creationId xmlns:a16="http://schemas.microsoft.com/office/drawing/2014/main" id="{C083E05C-473E-E140-95A8-CC9E0B515536}"/>
                    </a:ext>
                  </a:extLst>
                </p:cNvPr>
                <p:cNvPicPr/>
                <p:nvPr/>
              </p:nvPicPr>
              <p:blipFill>
                <a:blip r:embed="rId335"/>
                <a:stretch>
                  <a:fillRect/>
                </a:stretch>
              </p:blipFill>
              <p:spPr>
                <a:xfrm>
                  <a:off x="5386997" y="4825526"/>
                  <a:ext cx="156960" cy="167076"/>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42" name="Ink 241">
                  <a:extLst>
                    <a:ext uri="{FF2B5EF4-FFF2-40B4-BE49-F238E27FC236}">
                      <a16:creationId xmlns:a16="http://schemas.microsoft.com/office/drawing/2014/main" id="{E42D9A4C-E45D-3544-8FC9-36DD5F279930}"/>
                    </a:ext>
                  </a:extLst>
                </p14:cNvPr>
                <p14:cNvContentPartPr/>
                <p14:nvPr/>
              </p14:nvContentPartPr>
              <p14:xfrm>
                <a:off x="5579957" y="4840304"/>
                <a:ext cx="91080" cy="60480"/>
              </p14:xfrm>
            </p:contentPart>
          </mc:Choice>
          <mc:Fallback xmlns="">
            <p:pic>
              <p:nvPicPr>
                <p:cNvPr id="242" name="Ink 241">
                  <a:extLst>
                    <a:ext uri="{FF2B5EF4-FFF2-40B4-BE49-F238E27FC236}">
                      <a16:creationId xmlns:a16="http://schemas.microsoft.com/office/drawing/2014/main" id="{E42D9A4C-E45D-3544-8FC9-36DD5F279930}"/>
                    </a:ext>
                  </a:extLst>
                </p:cNvPr>
                <p:cNvPicPr/>
                <p:nvPr/>
              </p:nvPicPr>
              <p:blipFill>
                <a:blip r:embed="rId337"/>
                <a:stretch>
                  <a:fillRect/>
                </a:stretch>
              </p:blipFill>
              <p:spPr>
                <a:xfrm>
                  <a:off x="5572427" y="4832789"/>
                  <a:ext cx="106140" cy="75511"/>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43" name="Ink 242">
                  <a:extLst>
                    <a:ext uri="{FF2B5EF4-FFF2-40B4-BE49-F238E27FC236}">
                      <a16:creationId xmlns:a16="http://schemas.microsoft.com/office/drawing/2014/main" id="{108FE438-F727-9540-8D03-C1A0F29A7043}"/>
                    </a:ext>
                  </a:extLst>
                </p14:cNvPr>
                <p14:cNvContentPartPr/>
                <p14:nvPr/>
              </p14:nvContentPartPr>
              <p14:xfrm>
                <a:off x="5700917" y="4759304"/>
                <a:ext cx="60840" cy="151920"/>
              </p14:xfrm>
            </p:contentPart>
          </mc:Choice>
          <mc:Fallback xmlns="">
            <p:pic>
              <p:nvPicPr>
                <p:cNvPr id="243" name="Ink 242">
                  <a:extLst>
                    <a:ext uri="{FF2B5EF4-FFF2-40B4-BE49-F238E27FC236}">
                      <a16:creationId xmlns:a16="http://schemas.microsoft.com/office/drawing/2014/main" id="{108FE438-F727-9540-8D03-C1A0F29A7043}"/>
                    </a:ext>
                  </a:extLst>
                </p:cNvPr>
                <p:cNvPicPr/>
                <p:nvPr/>
              </p:nvPicPr>
              <p:blipFill>
                <a:blip r:embed="rId339"/>
                <a:stretch>
                  <a:fillRect/>
                </a:stretch>
              </p:blipFill>
              <p:spPr>
                <a:xfrm>
                  <a:off x="5693357" y="4751744"/>
                  <a:ext cx="7596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44" name="Ink 243">
                  <a:extLst>
                    <a:ext uri="{FF2B5EF4-FFF2-40B4-BE49-F238E27FC236}">
                      <a16:creationId xmlns:a16="http://schemas.microsoft.com/office/drawing/2014/main" id="{8065A9E5-C2C1-8848-9B54-C5012C099FC3}"/>
                    </a:ext>
                  </a:extLst>
                </p14:cNvPr>
                <p14:cNvContentPartPr/>
                <p14:nvPr/>
              </p14:nvContentPartPr>
              <p14:xfrm>
                <a:off x="5758157" y="4847144"/>
                <a:ext cx="60840" cy="57240"/>
              </p14:xfrm>
            </p:contentPart>
          </mc:Choice>
          <mc:Fallback xmlns="">
            <p:pic>
              <p:nvPicPr>
                <p:cNvPr id="244" name="Ink 243">
                  <a:extLst>
                    <a:ext uri="{FF2B5EF4-FFF2-40B4-BE49-F238E27FC236}">
                      <a16:creationId xmlns:a16="http://schemas.microsoft.com/office/drawing/2014/main" id="{8065A9E5-C2C1-8848-9B54-C5012C099FC3}"/>
                    </a:ext>
                  </a:extLst>
                </p:cNvPr>
                <p:cNvPicPr/>
                <p:nvPr/>
              </p:nvPicPr>
              <p:blipFill>
                <a:blip r:embed="rId341"/>
                <a:stretch>
                  <a:fillRect/>
                </a:stretch>
              </p:blipFill>
              <p:spPr>
                <a:xfrm>
                  <a:off x="5750597" y="4839584"/>
                  <a:ext cx="7596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45" name="Ink 244">
                  <a:extLst>
                    <a:ext uri="{FF2B5EF4-FFF2-40B4-BE49-F238E27FC236}">
                      <a16:creationId xmlns:a16="http://schemas.microsoft.com/office/drawing/2014/main" id="{B06DB926-4651-624C-842B-ABFD3CE6DA51}"/>
                    </a:ext>
                  </a:extLst>
                </p14:cNvPr>
                <p14:cNvContentPartPr/>
                <p14:nvPr/>
              </p14:nvContentPartPr>
              <p14:xfrm>
                <a:off x="5864357" y="4850024"/>
                <a:ext cx="45720" cy="50760"/>
              </p14:xfrm>
            </p:contentPart>
          </mc:Choice>
          <mc:Fallback xmlns="">
            <p:pic>
              <p:nvPicPr>
                <p:cNvPr id="245" name="Ink 244">
                  <a:extLst>
                    <a:ext uri="{FF2B5EF4-FFF2-40B4-BE49-F238E27FC236}">
                      <a16:creationId xmlns:a16="http://schemas.microsoft.com/office/drawing/2014/main" id="{B06DB926-4651-624C-842B-ABFD3CE6DA51}"/>
                    </a:ext>
                  </a:extLst>
                </p:cNvPr>
                <p:cNvPicPr/>
                <p:nvPr/>
              </p:nvPicPr>
              <p:blipFill>
                <a:blip r:embed="rId343"/>
                <a:stretch>
                  <a:fillRect/>
                </a:stretch>
              </p:blipFill>
              <p:spPr>
                <a:xfrm>
                  <a:off x="5856737" y="4842517"/>
                  <a:ext cx="60960" cy="65774"/>
                </a:xfrm>
                <a:prstGeom prst="rect">
                  <a:avLst/>
                </a:prstGeom>
              </p:spPr>
            </p:pic>
          </mc:Fallback>
        </mc:AlternateContent>
      </p:grpSp>
      <p:grpSp>
        <p:nvGrpSpPr>
          <p:cNvPr id="255" name="Group 254">
            <a:extLst>
              <a:ext uri="{FF2B5EF4-FFF2-40B4-BE49-F238E27FC236}">
                <a16:creationId xmlns:a16="http://schemas.microsoft.com/office/drawing/2014/main" id="{B28DA471-D0DA-6049-9FF5-139992818DB8}"/>
              </a:ext>
            </a:extLst>
          </p:cNvPr>
          <p:cNvGrpSpPr/>
          <p:nvPr/>
        </p:nvGrpSpPr>
        <p:grpSpPr>
          <a:xfrm>
            <a:off x="6040757" y="4762544"/>
            <a:ext cx="316800" cy="148320"/>
            <a:chOff x="6040757" y="4762544"/>
            <a:chExt cx="316800" cy="148320"/>
          </a:xfrm>
        </p:grpSpPr>
        <mc:AlternateContent xmlns:mc="http://schemas.openxmlformats.org/markup-compatibility/2006" xmlns:p14="http://schemas.microsoft.com/office/powerpoint/2010/main">
          <mc:Choice Requires="p14">
            <p:contentPart p14:bwMode="auto" r:id="rId344">
              <p14:nvContentPartPr>
                <p14:cNvPr id="247" name="Ink 246">
                  <a:extLst>
                    <a:ext uri="{FF2B5EF4-FFF2-40B4-BE49-F238E27FC236}">
                      <a16:creationId xmlns:a16="http://schemas.microsoft.com/office/drawing/2014/main" id="{19B747ED-86C2-A040-B6D6-832727D897A4}"/>
                    </a:ext>
                  </a:extLst>
                </p14:cNvPr>
                <p14:cNvContentPartPr/>
                <p14:nvPr/>
              </p14:nvContentPartPr>
              <p14:xfrm>
                <a:off x="6040757" y="4833104"/>
                <a:ext cx="87840" cy="10440"/>
              </p14:xfrm>
            </p:contentPart>
          </mc:Choice>
          <mc:Fallback xmlns="">
            <p:pic>
              <p:nvPicPr>
                <p:cNvPr id="247" name="Ink 246">
                  <a:extLst>
                    <a:ext uri="{FF2B5EF4-FFF2-40B4-BE49-F238E27FC236}">
                      <a16:creationId xmlns:a16="http://schemas.microsoft.com/office/drawing/2014/main" id="{19B747ED-86C2-A040-B6D6-832727D897A4}"/>
                    </a:ext>
                  </a:extLst>
                </p:cNvPr>
                <p:cNvPicPr/>
                <p:nvPr/>
              </p:nvPicPr>
              <p:blipFill>
                <a:blip r:embed="rId345"/>
                <a:stretch>
                  <a:fillRect/>
                </a:stretch>
              </p:blipFill>
              <p:spPr>
                <a:xfrm>
                  <a:off x="6033197" y="4825544"/>
                  <a:ext cx="1029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48" name="Ink 247">
                  <a:extLst>
                    <a:ext uri="{FF2B5EF4-FFF2-40B4-BE49-F238E27FC236}">
                      <a16:creationId xmlns:a16="http://schemas.microsoft.com/office/drawing/2014/main" id="{9C0F3905-8C8A-5E44-9507-F7BB0610CD8A}"/>
                    </a:ext>
                  </a:extLst>
                </p14:cNvPr>
                <p14:cNvContentPartPr/>
                <p14:nvPr/>
              </p14:nvContentPartPr>
              <p14:xfrm>
                <a:off x="6081437" y="4802864"/>
                <a:ext cx="44280" cy="77760"/>
              </p14:xfrm>
            </p:contentPart>
          </mc:Choice>
          <mc:Fallback xmlns="">
            <p:pic>
              <p:nvPicPr>
                <p:cNvPr id="248" name="Ink 247">
                  <a:extLst>
                    <a:ext uri="{FF2B5EF4-FFF2-40B4-BE49-F238E27FC236}">
                      <a16:creationId xmlns:a16="http://schemas.microsoft.com/office/drawing/2014/main" id="{9C0F3905-8C8A-5E44-9507-F7BB0610CD8A}"/>
                    </a:ext>
                  </a:extLst>
                </p:cNvPr>
                <p:cNvPicPr/>
                <p:nvPr/>
              </p:nvPicPr>
              <p:blipFill>
                <a:blip r:embed="rId347"/>
                <a:stretch>
                  <a:fillRect/>
                </a:stretch>
              </p:blipFill>
              <p:spPr>
                <a:xfrm>
                  <a:off x="6073877" y="4795304"/>
                  <a:ext cx="5940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49" name="Ink 248">
                  <a:extLst>
                    <a:ext uri="{FF2B5EF4-FFF2-40B4-BE49-F238E27FC236}">
                      <a16:creationId xmlns:a16="http://schemas.microsoft.com/office/drawing/2014/main" id="{C1FCF043-0920-2A4B-B314-905E8B1F661A}"/>
                    </a:ext>
                  </a:extLst>
                </p14:cNvPr>
                <p14:cNvContentPartPr/>
                <p14:nvPr/>
              </p14:nvContentPartPr>
              <p14:xfrm>
                <a:off x="6158837" y="4762544"/>
                <a:ext cx="50760" cy="131760"/>
              </p14:xfrm>
            </p:contentPart>
          </mc:Choice>
          <mc:Fallback xmlns="">
            <p:pic>
              <p:nvPicPr>
                <p:cNvPr id="249" name="Ink 248">
                  <a:extLst>
                    <a:ext uri="{FF2B5EF4-FFF2-40B4-BE49-F238E27FC236}">
                      <a16:creationId xmlns:a16="http://schemas.microsoft.com/office/drawing/2014/main" id="{C1FCF043-0920-2A4B-B314-905E8B1F661A}"/>
                    </a:ext>
                  </a:extLst>
                </p:cNvPr>
                <p:cNvPicPr/>
                <p:nvPr/>
              </p:nvPicPr>
              <p:blipFill>
                <a:blip r:embed="rId349"/>
                <a:stretch>
                  <a:fillRect/>
                </a:stretch>
              </p:blipFill>
              <p:spPr>
                <a:xfrm>
                  <a:off x="6151277" y="4754984"/>
                  <a:ext cx="658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50" name="Ink 249">
                  <a:extLst>
                    <a:ext uri="{FF2B5EF4-FFF2-40B4-BE49-F238E27FC236}">
                      <a16:creationId xmlns:a16="http://schemas.microsoft.com/office/drawing/2014/main" id="{ADC6F01E-43B4-5E47-B5B8-60A416E3CC3D}"/>
                    </a:ext>
                  </a:extLst>
                </p14:cNvPr>
                <p14:cNvContentPartPr/>
                <p14:nvPr/>
              </p14:nvContentPartPr>
              <p14:xfrm>
                <a:off x="6239477" y="4826624"/>
                <a:ext cx="50760" cy="64440"/>
              </p14:xfrm>
            </p:contentPart>
          </mc:Choice>
          <mc:Fallback xmlns="">
            <p:pic>
              <p:nvPicPr>
                <p:cNvPr id="250" name="Ink 249">
                  <a:extLst>
                    <a:ext uri="{FF2B5EF4-FFF2-40B4-BE49-F238E27FC236}">
                      <a16:creationId xmlns:a16="http://schemas.microsoft.com/office/drawing/2014/main" id="{ADC6F01E-43B4-5E47-B5B8-60A416E3CC3D}"/>
                    </a:ext>
                  </a:extLst>
                </p:cNvPr>
                <p:cNvPicPr/>
                <p:nvPr/>
              </p:nvPicPr>
              <p:blipFill>
                <a:blip r:embed="rId351"/>
                <a:stretch>
                  <a:fillRect/>
                </a:stretch>
              </p:blipFill>
              <p:spPr>
                <a:xfrm>
                  <a:off x="6231970" y="4819064"/>
                  <a:ext cx="65774"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51" name="Ink 250">
                  <a:extLst>
                    <a:ext uri="{FF2B5EF4-FFF2-40B4-BE49-F238E27FC236}">
                      <a16:creationId xmlns:a16="http://schemas.microsoft.com/office/drawing/2014/main" id="{8D69F947-C07A-3145-A8A3-C6CA07A8AFDD}"/>
                    </a:ext>
                  </a:extLst>
                </p14:cNvPr>
                <p14:cNvContentPartPr/>
                <p14:nvPr/>
              </p14:nvContentPartPr>
              <p14:xfrm>
                <a:off x="6310037" y="4860104"/>
                <a:ext cx="47520" cy="50760"/>
              </p14:xfrm>
            </p:contentPart>
          </mc:Choice>
          <mc:Fallback xmlns="">
            <p:pic>
              <p:nvPicPr>
                <p:cNvPr id="251" name="Ink 250">
                  <a:extLst>
                    <a:ext uri="{FF2B5EF4-FFF2-40B4-BE49-F238E27FC236}">
                      <a16:creationId xmlns:a16="http://schemas.microsoft.com/office/drawing/2014/main" id="{8D69F947-C07A-3145-A8A3-C6CA07A8AFDD}"/>
                    </a:ext>
                  </a:extLst>
                </p:cNvPr>
                <p:cNvPicPr/>
                <p:nvPr/>
              </p:nvPicPr>
              <p:blipFill>
                <a:blip r:embed="rId353"/>
                <a:stretch>
                  <a:fillRect/>
                </a:stretch>
              </p:blipFill>
              <p:spPr>
                <a:xfrm>
                  <a:off x="6302477" y="4852544"/>
                  <a:ext cx="62640" cy="65880"/>
                </a:xfrm>
                <a:prstGeom prst="rect">
                  <a:avLst/>
                </a:prstGeom>
              </p:spPr>
            </p:pic>
          </mc:Fallback>
        </mc:AlternateContent>
      </p:grpSp>
      <p:grpSp>
        <p:nvGrpSpPr>
          <p:cNvPr id="254" name="Group 253">
            <a:extLst>
              <a:ext uri="{FF2B5EF4-FFF2-40B4-BE49-F238E27FC236}">
                <a16:creationId xmlns:a16="http://schemas.microsoft.com/office/drawing/2014/main" id="{D9B55557-FF2D-7846-A3AC-79BBAB2C4E49}"/>
              </a:ext>
            </a:extLst>
          </p:cNvPr>
          <p:cNvGrpSpPr/>
          <p:nvPr/>
        </p:nvGrpSpPr>
        <p:grpSpPr>
          <a:xfrm>
            <a:off x="6555917" y="4705304"/>
            <a:ext cx="77760" cy="193680"/>
            <a:chOff x="6555917" y="4705304"/>
            <a:chExt cx="77760" cy="193680"/>
          </a:xfrm>
        </p:grpSpPr>
        <mc:AlternateContent xmlns:mc="http://schemas.openxmlformats.org/markup-compatibility/2006" xmlns:p14="http://schemas.microsoft.com/office/powerpoint/2010/main">
          <mc:Choice Requires="p14">
            <p:contentPart p14:bwMode="auto" r:id="rId354">
              <p14:nvContentPartPr>
                <p14:cNvPr id="252" name="Ink 251">
                  <a:extLst>
                    <a:ext uri="{FF2B5EF4-FFF2-40B4-BE49-F238E27FC236}">
                      <a16:creationId xmlns:a16="http://schemas.microsoft.com/office/drawing/2014/main" id="{502F5927-597D-3146-96A8-05AFDCF93845}"/>
                    </a:ext>
                  </a:extLst>
                </p14:cNvPr>
                <p14:cNvContentPartPr/>
                <p14:nvPr/>
              </p14:nvContentPartPr>
              <p14:xfrm>
                <a:off x="6555917" y="4779464"/>
                <a:ext cx="74520" cy="119520"/>
              </p14:xfrm>
            </p:contentPart>
          </mc:Choice>
          <mc:Fallback xmlns="">
            <p:pic>
              <p:nvPicPr>
                <p:cNvPr id="252" name="Ink 251">
                  <a:extLst>
                    <a:ext uri="{FF2B5EF4-FFF2-40B4-BE49-F238E27FC236}">
                      <a16:creationId xmlns:a16="http://schemas.microsoft.com/office/drawing/2014/main" id="{502F5927-597D-3146-96A8-05AFDCF93845}"/>
                    </a:ext>
                  </a:extLst>
                </p:cNvPr>
                <p:cNvPicPr/>
                <p:nvPr/>
              </p:nvPicPr>
              <p:blipFill>
                <a:blip r:embed="rId355"/>
                <a:stretch>
                  <a:fillRect/>
                </a:stretch>
              </p:blipFill>
              <p:spPr>
                <a:xfrm>
                  <a:off x="6548357" y="4771904"/>
                  <a:ext cx="896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53" name="Ink 252">
                  <a:extLst>
                    <a:ext uri="{FF2B5EF4-FFF2-40B4-BE49-F238E27FC236}">
                      <a16:creationId xmlns:a16="http://schemas.microsoft.com/office/drawing/2014/main" id="{4EC83B04-691D-A045-809A-E4713ED7C69E}"/>
                    </a:ext>
                  </a:extLst>
                </p14:cNvPr>
                <p14:cNvContentPartPr/>
                <p14:nvPr/>
              </p14:nvContentPartPr>
              <p14:xfrm>
                <a:off x="6555917" y="4705304"/>
                <a:ext cx="77760" cy="10440"/>
              </p14:xfrm>
            </p:contentPart>
          </mc:Choice>
          <mc:Fallback xmlns="">
            <p:pic>
              <p:nvPicPr>
                <p:cNvPr id="253" name="Ink 252">
                  <a:extLst>
                    <a:ext uri="{FF2B5EF4-FFF2-40B4-BE49-F238E27FC236}">
                      <a16:creationId xmlns:a16="http://schemas.microsoft.com/office/drawing/2014/main" id="{4EC83B04-691D-A045-809A-E4713ED7C69E}"/>
                    </a:ext>
                  </a:extLst>
                </p:cNvPr>
                <p:cNvPicPr/>
                <p:nvPr/>
              </p:nvPicPr>
              <p:blipFill>
                <a:blip r:embed="rId357"/>
                <a:stretch>
                  <a:fillRect/>
                </a:stretch>
              </p:blipFill>
              <p:spPr>
                <a:xfrm>
                  <a:off x="6548357" y="4697996"/>
                  <a:ext cx="92880" cy="25056"/>
                </a:xfrm>
                <a:prstGeom prst="rect">
                  <a:avLst/>
                </a:prstGeom>
              </p:spPr>
            </p:pic>
          </mc:Fallback>
        </mc:AlternateContent>
      </p:grpSp>
      <p:grpSp>
        <p:nvGrpSpPr>
          <p:cNvPr id="261" name="Group 260">
            <a:extLst>
              <a:ext uri="{FF2B5EF4-FFF2-40B4-BE49-F238E27FC236}">
                <a16:creationId xmlns:a16="http://schemas.microsoft.com/office/drawing/2014/main" id="{F07E90F1-88B7-594C-8C5E-DFA80BBE4ABF}"/>
              </a:ext>
            </a:extLst>
          </p:cNvPr>
          <p:cNvGrpSpPr/>
          <p:nvPr/>
        </p:nvGrpSpPr>
        <p:grpSpPr>
          <a:xfrm>
            <a:off x="6764357" y="4775864"/>
            <a:ext cx="118440" cy="123480"/>
            <a:chOff x="6764357" y="4775864"/>
            <a:chExt cx="118440" cy="123480"/>
          </a:xfrm>
        </p:grpSpPr>
        <mc:AlternateContent xmlns:mc="http://schemas.openxmlformats.org/markup-compatibility/2006" xmlns:p14="http://schemas.microsoft.com/office/powerpoint/2010/main">
          <mc:Choice Requires="p14">
            <p:contentPart p14:bwMode="auto" r:id="rId358">
              <p14:nvContentPartPr>
                <p14:cNvPr id="256" name="Ink 255">
                  <a:extLst>
                    <a:ext uri="{FF2B5EF4-FFF2-40B4-BE49-F238E27FC236}">
                      <a16:creationId xmlns:a16="http://schemas.microsoft.com/office/drawing/2014/main" id="{BD5478FC-A4A3-EA43-B038-534CDF0091EF}"/>
                    </a:ext>
                  </a:extLst>
                </p14:cNvPr>
                <p14:cNvContentPartPr/>
                <p14:nvPr/>
              </p14:nvContentPartPr>
              <p14:xfrm>
                <a:off x="6788117" y="4775864"/>
                <a:ext cx="13680" cy="17280"/>
              </p14:xfrm>
            </p:contentPart>
          </mc:Choice>
          <mc:Fallback xmlns="">
            <p:pic>
              <p:nvPicPr>
                <p:cNvPr id="256" name="Ink 255">
                  <a:extLst>
                    <a:ext uri="{FF2B5EF4-FFF2-40B4-BE49-F238E27FC236}">
                      <a16:creationId xmlns:a16="http://schemas.microsoft.com/office/drawing/2014/main" id="{BD5478FC-A4A3-EA43-B038-534CDF0091EF}"/>
                    </a:ext>
                  </a:extLst>
                </p:cNvPr>
                <p:cNvPicPr/>
                <p:nvPr/>
              </p:nvPicPr>
              <p:blipFill>
                <a:blip r:embed="rId359"/>
                <a:stretch>
                  <a:fillRect/>
                </a:stretch>
              </p:blipFill>
              <p:spPr>
                <a:xfrm>
                  <a:off x="6780751" y="4768304"/>
                  <a:ext cx="28412"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57" name="Ink 256">
                  <a:extLst>
                    <a:ext uri="{FF2B5EF4-FFF2-40B4-BE49-F238E27FC236}">
                      <a16:creationId xmlns:a16="http://schemas.microsoft.com/office/drawing/2014/main" id="{AC1C509B-2B69-8C42-91EB-D1491F7429E7}"/>
                    </a:ext>
                  </a:extLst>
                </p14:cNvPr>
                <p14:cNvContentPartPr/>
                <p14:nvPr/>
              </p14:nvContentPartPr>
              <p14:xfrm>
                <a:off x="6764357" y="4812944"/>
                <a:ext cx="20520" cy="86400"/>
              </p14:xfrm>
            </p:contentPart>
          </mc:Choice>
          <mc:Fallback xmlns="">
            <p:pic>
              <p:nvPicPr>
                <p:cNvPr id="257" name="Ink 256">
                  <a:extLst>
                    <a:ext uri="{FF2B5EF4-FFF2-40B4-BE49-F238E27FC236}">
                      <a16:creationId xmlns:a16="http://schemas.microsoft.com/office/drawing/2014/main" id="{AC1C509B-2B69-8C42-91EB-D1491F7429E7}"/>
                    </a:ext>
                  </a:extLst>
                </p:cNvPr>
                <p:cNvPicPr/>
                <p:nvPr/>
              </p:nvPicPr>
              <p:blipFill>
                <a:blip r:embed="rId361"/>
                <a:stretch>
                  <a:fillRect/>
                </a:stretch>
              </p:blipFill>
              <p:spPr>
                <a:xfrm>
                  <a:off x="6756797" y="4805384"/>
                  <a:ext cx="3564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60" name="Ink 259">
                  <a:extLst>
                    <a:ext uri="{FF2B5EF4-FFF2-40B4-BE49-F238E27FC236}">
                      <a16:creationId xmlns:a16="http://schemas.microsoft.com/office/drawing/2014/main" id="{1256A39C-62C2-744C-98A4-6456DF7C4179}"/>
                    </a:ext>
                  </a:extLst>
                </p14:cNvPr>
                <p14:cNvContentPartPr/>
                <p14:nvPr/>
              </p14:nvContentPartPr>
              <p14:xfrm>
                <a:off x="6808277" y="4820144"/>
                <a:ext cx="74520" cy="64080"/>
              </p14:xfrm>
            </p:contentPart>
          </mc:Choice>
          <mc:Fallback xmlns="">
            <p:pic>
              <p:nvPicPr>
                <p:cNvPr id="260" name="Ink 259">
                  <a:extLst>
                    <a:ext uri="{FF2B5EF4-FFF2-40B4-BE49-F238E27FC236}">
                      <a16:creationId xmlns:a16="http://schemas.microsoft.com/office/drawing/2014/main" id="{1256A39C-62C2-744C-98A4-6456DF7C4179}"/>
                    </a:ext>
                  </a:extLst>
                </p:cNvPr>
                <p:cNvPicPr/>
                <p:nvPr/>
              </p:nvPicPr>
              <p:blipFill>
                <a:blip r:embed="rId363"/>
                <a:stretch>
                  <a:fillRect/>
                </a:stretch>
              </p:blipFill>
              <p:spPr>
                <a:xfrm>
                  <a:off x="6800717" y="4812584"/>
                  <a:ext cx="89640" cy="79200"/>
                </a:xfrm>
                <a:prstGeom prst="rect">
                  <a:avLst/>
                </a:prstGeom>
              </p:spPr>
            </p:pic>
          </mc:Fallback>
        </mc:AlternateContent>
      </p:grpSp>
      <p:grpSp>
        <p:nvGrpSpPr>
          <p:cNvPr id="270" name="Group 269">
            <a:extLst>
              <a:ext uri="{FF2B5EF4-FFF2-40B4-BE49-F238E27FC236}">
                <a16:creationId xmlns:a16="http://schemas.microsoft.com/office/drawing/2014/main" id="{92C42F1E-D99E-204C-ACB5-E5ECB0274EC0}"/>
              </a:ext>
            </a:extLst>
          </p:cNvPr>
          <p:cNvGrpSpPr/>
          <p:nvPr/>
        </p:nvGrpSpPr>
        <p:grpSpPr>
          <a:xfrm>
            <a:off x="7073957" y="4752464"/>
            <a:ext cx="565920" cy="205560"/>
            <a:chOff x="7073957" y="4752464"/>
            <a:chExt cx="565920" cy="205560"/>
          </a:xfrm>
        </p:grpSpPr>
        <mc:AlternateContent xmlns:mc="http://schemas.openxmlformats.org/markup-compatibility/2006" xmlns:p14="http://schemas.microsoft.com/office/powerpoint/2010/main">
          <mc:Choice Requires="p14">
            <p:contentPart p14:bwMode="auto" r:id="rId364">
              <p14:nvContentPartPr>
                <p14:cNvPr id="262" name="Ink 261">
                  <a:extLst>
                    <a:ext uri="{FF2B5EF4-FFF2-40B4-BE49-F238E27FC236}">
                      <a16:creationId xmlns:a16="http://schemas.microsoft.com/office/drawing/2014/main" id="{68BCA71F-2533-5748-9C4C-880968167380}"/>
                    </a:ext>
                  </a:extLst>
                </p14:cNvPr>
                <p14:cNvContentPartPr/>
                <p14:nvPr/>
              </p14:nvContentPartPr>
              <p14:xfrm>
                <a:off x="7073957" y="4802864"/>
                <a:ext cx="81000" cy="104760"/>
              </p14:xfrm>
            </p:contentPart>
          </mc:Choice>
          <mc:Fallback xmlns="">
            <p:pic>
              <p:nvPicPr>
                <p:cNvPr id="262" name="Ink 261">
                  <a:extLst>
                    <a:ext uri="{FF2B5EF4-FFF2-40B4-BE49-F238E27FC236}">
                      <a16:creationId xmlns:a16="http://schemas.microsoft.com/office/drawing/2014/main" id="{68BCA71F-2533-5748-9C4C-880968167380}"/>
                    </a:ext>
                  </a:extLst>
                </p:cNvPr>
                <p:cNvPicPr/>
                <p:nvPr/>
              </p:nvPicPr>
              <p:blipFill>
                <a:blip r:embed="rId365"/>
                <a:stretch>
                  <a:fillRect/>
                </a:stretch>
              </p:blipFill>
              <p:spPr>
                <a:xfrm>
                  <a:off x="7066397" y="4795278"/>
                  <a:ext cx="96120" cy="119932"/>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63" name="Ink 262">
                  <a:extLst>
                    <a:ext uri="{FF2B5EF4-FFF2-40B4-BE49-F238E27FC236}">
                      <a16:creationId xmlns:a16="http://schemas.microsoft.com/office/drawing/2014/main" id="{F7FD1E04-4410-9E40-AA98-38AABBF71F86}"/>
                    </a:ext>
                  </a:extLst>
                </p14:cNvPr>
                <p14:cNvContentPartPr/>
                <p14:nvPr/>
              </p14:nvContentPartPr>
              <p14:xfrm>
                <a:off x="7175117" y="4833464"/>
                <a:ext cx="54360" cy="57240"/>
              </p14:xfrm>
            </p:contentPart>
          </mc:Choice>
          <mc:Fallback xmlns="">
            <p:pic>
              <p:nvPicPr>
                <p:cNvPr id="263" name="Ink 262">
                  <a:extLst>
                    <a:ext uri="{FF2B5EF4-FFF2-40B4-BE49-F238E27FC236}">
                      <a16:creationId xmlns:a16="http://schemas.microsoft.com/office/drawing/2014/main" id="{F7FD1E04-4410-9E40-AA98-38AABBF71F86}"/>
                    </a:ext>
                  </a:extLst>
                </p:cNvPr>
                <p:cNvPicPr/>
                <p:nvPr/>
              </p:nvPicPr>
              <p:blipFill>
                <a:blip r:embed="rId367"/>
                <a:stretch>
                  <a:fillRect/>
                </a:stretch>
              </p:blipFill>
              <p:spPr>
                <a:xfrm>
                  <a:off x="7167557" y="4825904"/>
                  <a:ext cx="6948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65" name="Ink 264">
                  <a:extLst>
                    <a:ext uri="{FF2B5EF4-FFF2-40B4-BE49-F238E27FC236}">
                      <a16:creationId xmlns:a16="http://schemas.microsoft.com/office/drawing/2014/main" id="{7D288E1E-BA72-2447-BB1E-8E2E235F7790}"/>
                    </a:ext>
                  </a:extLst>
                </p14:cNvPr>
                <p14:cNvContentPartPr/>
                <p14:nvPr/>
              </p14:nvContentPartPr>
              <p14:xfrm>
                <a:off x="7185197" y="4819784"/>
                <a:ext cx="101160" cy="138240"/>
              </p14:xfrm>
            </p:contentPart>
          </mc:Choice>
          <mc:Fallback xmlns="">
            <p:pic>
              <p:nvPicPr>
                <p:cNvPr id="265" name="Ink 264">
                  <a:extLst>
                    <a:ext uri="{FF2B5EF4-FFF2-40B4-BE49-F238E27FC236}">
                      <a16:creationId xmlns:a16="http://schemas.microsoft.com/office/drawing/2014/main" id="{7D288E1E-BA72-2447-BB1E-8E2E235F7790}"/>
                    </a:ext>
                  </a:extLst>
                </p:cNvPr>
                <p:cNvPicPr/>
                <p:nvPr/>
              </p:nvPicPr>
              <p:blipFill>
                <a:blip r:embed="rId369"/>
                <a:stretch>
                  <a:fillRect/>
                </a:stretch>
              </p:blipFill>
              <p:spPr>
                <a:xfrm>
                  <a:off x="7177664" y="4812244"/>
                  <a:ext cx="116226" cy="153321"/>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66" name="Ink 265">
                  <a:extLst>
                    <a:ext uri="{FF2B5EF4-FFF2-40B4-BE49-F238E27FC236}">
                      <a16:creationId xmlns:a16="http://schemas.microsoft.com/office/drawing/2014/main" id="{C6416E2B-967D-A548-9D6F-14548E4E0B71}"/>
                    </a:ext>
                  </a:extLst>
                </p14:cNvPr>
                <p14:cNvContentPartPr/>
                <p14:nvPr/>
              </p14:nvContentPartPr>
              <p14:xfrm>
                <a:off x="7312997" y="4812944"/>
                <a:ext cx="67680" cy="74520"/>
              </p14:xfrm>
            </p:contentPart>
          </mc:Choice>
          <mc:Fallback xmlns="">
            <p:pic>
              <p:nvPicPr>
                <p:cNvPr id="266" name="Ink 265">
                  <a:extLst>
                    <a:ext uri="{FF2B5EF4-FFF2-40B4-BE49-F238E27FC236}">
                      <a16:creationId xmlns:a16="http://schemas.microsoft.com/office/drawing/2014/main" id="{C6416E2B-967D-A548-9D6F-14548E4E0B71}"/>
                    </a:ext>
                  </a:extLst>
                </p:cNvPr>
                <p:cNvPicPr/>
                <p:nvPr/>
              </p:nvPicPr>
              <p:blipFill>
                <a:blip r:embed="rId371"/>
                <a:stretch>
                  <a:fillRect/>
                </a:stretch>
              </p:blipFill>
              <p:spPr>
                <a:xfrm>
                  <a:off x="7305437" y="4805347"/>
                  <a:ext cx="82800" cy="89713"/>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67" name="Ink 266">
                  <a:extLst>
                    <a:ext uri="{FF2B5EF4-FFF2-40B4-BE49-F238E27FC236}">
                      <a16:creationId xmlns:a16="http://schemas.microsoft.com/office/drawing/2014/main" id="{8195D7E3-B10F-7249-A910-7EDB5738BE95}"/>
                    </a:ext>
                  </a:extLst>
                </p14:cNvPr>
                <p14:cNvContentPartPr/>
                <p14:nvPr/>
              </p14:nvContentPartPr>
              <p14:xfrm>
                <a:off x="7420637" y="4752464"/>
                <a:ext cx="40680" cy="138240"/>
              </p14:xfrm>
            </p:contentPart>
          </mc:Choice>
          <mc:Fallback xmlns="">
            <p:pic>
              <p:nvPicPr>
                <p:cNvPr id="267" name="Ink 266">
                  <a:extLst>
                    <a:ext uri="{FF2B5EF4-FFF2-40B4-BE49-F238E27FC236}">
                      <a16:creationId xmlns:a16="http://schemas.microsoft.com/office/drawing/2014/main" id="{8195D7E3-B10F-7249-A910-7EDB5738BE95}"/>
                    </a:ext>
                  </a:extLst>
                </p:cNvPr>
                <p:cNvPicPr/>
                <p:nvPr/>
              </p:nvPicPr>
              <p:blipFill>
                <a:blip r:embed="rId373"/>
                <a:stretch>
                  <a:fillRect/>
                </a:stretch>
              </p:blipFill>
              <p:spPr>
                <a:xfrm>
                  <a:off x="7413077" y="4744924"/>
                  <a:ext cx="55800" cy="153321"/>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68" name="Ink 267">
                  <a:extLst>
                    <a:ext uri="{FF2B5EF4-FFF2-40B4-BE49-F238E27FC236}">
                      <a16:creationId xmlns:a16="http://schemas.microsoft.com/office/drawing/2014/main" id="{4BC01515-0141-6347-8934-F592E25429BC}"/>
                    </a:ext>
                  </a:extLst>
                </p14:cNvPr>
                <p14:cNvContentPartPr/>
                <p14:nvPr/>
              </p14:nvContentPartPr>
              <p14:xfrm>
                <a:off x="7461677" y="4813304"/>
                <a:ext cx="43560" cy="60480"/>
              </p14:xfrm>
            </p:contentPart>
          </mc:Choice>
          <mc:Fallback xmlns="">
            <p:pic>
              <p:nvPicPr>
                <p:cNvPr id="268" name="Ink 267">
                  <a:extLst>
                    <a:ext uri="{FF2B5EF4-FFF2-40B4-BE49-F238E27FC236}">
                      <a16:creationId xmlns:a16="http://schemas.microsoft.com/office/drawing/2014/main" id="{4BC01515-0141-6347-8934-F592E25429BC}"/>
                    </a:ext>
                  </a:extLst>
                </p:cNvPr>
                <p:cNvPicPr/>
                <p:nvPr/>
              </p:nvPicPr>
              <p:blipFill>
                <a:blip r:embed="rId375"/>
                <a:stretch>
                  <a:fillRect/>
                </a:stretch>
              </p:blipFill>
              <p:spPr>
                <a:xfrm>
                  <a:off x="7454117" y="4805744"/>
                  <a:ext cx="5868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69" name="Ink 268">
                  <a:extLst>
                    <a:ext uri="{FF2B5EF4-FFF2-40B4-BE49-F238E27FC236}">
                      <a16:creationId xmlns:a16="http://schemas.microsoft.com/office/drawing/2014/main" id="{5207B745-40C9-F949-A5D3-C80E0D46AB25}"/>
                    </a:ext>
                  </a:extLst>
                </p14:cNvPr>
                <p14:cNvContentPartPr/>
                <p14:nvPr/>
              </p14:nvContentPartPr>
              <p14:xfrm>
                <a:off x="7555277" y="4802864"/>
                <a:ext cx="84600" cy="72360"/>
              </p14:xfrm>
            </p:contentPart>
          </mc:Choice>
          <mc:Fallback xmlns="">
            <p:pic>
              <p:nvPicPr>
                <p:cNvPr id="269" name="Ink 268">
                  <a:extLst>
                    <a:ext uri="{FF2B5EF4-FFF2-40B4-BE49-F238E27FC236}">
                      <a16:creationId xmlns:a16="http://schemas.microsoft.com/office/drawing/2014/main" id="{5207B745-40C9-F949-A5D3-C80E0D46AB25}"/>
                    </a:ext>
                  </a:extLst>
                </p:cNvPr>
                <p:cNvPicPr/>
                <p:nvPr/>
              </p:nvPicPr>
              <p:blipFill>
                <a:blip r:embed="rId377"/>
                <a:stretch>
                  <a:fillRect/>
                </a:stretch>
              </p:blipFill>
              <p:spPr>
                <a:xfrm>
                  <a:off x="7547685" y="4795304"/>
                  <a:ext cx="99785" cy="87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8">
            <p14:nvContentPartPr>
              <p14:cNvPr id="271" name="Ink 270">
                <a:extLst>
                  <a:ext uri="{FF2B5EF4-FFF2-40B4-BE49-F238E27FC236}">
                    <a16:creationId xmlns:a16="http://schemas.microsoft.com/office/drawing/2014/main" id="{EFD3BD4A-0BAB-7149-B664-F6FE2002C265}"/>
                  </a:ext>
                </a:extLst>
              </p14:cNvPr>
              <p14:cNvContentPartPr/>
              <p14:nvPr/>
            </p14:nvContentPartPr>
            <p14:xfrm>
              <a:off x="6365530" y="3198695"/>
              <a:ext cx="1548000" cy="39960"/>
            </p14:xfrm>
          </p:contentPart>
        </mc:Choice>
        <mc:Fallback xmlns="">
          <p:pic>
            <p:nvPicPr>
              <p:cNvPr id="271" name="Ink 270">
                <a:extLst>
                  <a:ext uri="{FF2B5EF4-FFF2-40B4-BE49-F238E27FC236}">
                    <a16:creationId xmlns:a16="http://schemas.microsoft.com/office/drawing/2014/main" id="{EFD3BD4A-0BAB-7149-B664-F6FE2002C265}"/>
                  </a:ext>
                </a:extLst>
              </p:cNvPr>
              <p:cNvPicPr/>
              <p:nvPr/>
            </p:nvPicPr>
            <p:blipFill>
              <a:blip r:embed="rId379"/>
              <a:stretch>
                <a:fillRect/>
              </a:stretch>
            </p:blipFill>
            <p:spPr>
              <a:xfrm>
                <a:off x="6355090" y="3188348"/>
                <a:ext cx="1568160" cy="59940"/>
              </a:xfrm>
              <a:prstGeom prst="rect">
                <a:avLst/>
              </a:prstGeom>
            </p:spPr>
          </p:pic>
        </mc:Fallback>
      </mc:AlternateContent>
    </p:spTree>
    <p:extLst>
      <p:ext uri="{BB962C8B-B14F-4D97-AF65-F5344CB8AC3E}">
        <p14:creationId xmlns:p14="http://schemas.microsoft.com/office/powerpoint/2010/main" val="2750763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Bounds on DFA</a:t>
            </a:r>
          </a:p>
        </p:txBody>
      </p:sp>
      <p:sp>
        <p:nvSpPr>
          <p:cNvPr id="3" name="Content Placeholder 2"/>
          <p:cNvSpPr>
            <a:spLocks noGrp="1"/>
          </p:cNvSpPr>
          <p:nvPr>
            <p:ph idx="1"/>
          </p:nvPr>
        </p:nvSpPr>
        <p:spPr/>
        <p:txBody>
          <a:bodyPr>
            <a:normAutofit lnSpcReduction="10000"/>
          </a:bodyPr>
          <a:lstStyle/>
          <a:p>
            <a:r>
              <a:rPr lang="en-US"/>
              <a:t>in DFA, memory = states</a:t>
            </a:r>
          </a:p>
          <a:p>
            <a:endParaRPr lang="en-US"/>
          </a:p>
          <a:p>
            <a:r>
              <a:rPr lang="en-US"/>
              <a:t>Automata can only "remember"…</a:t>
            </a:r>
          </a:p>
          <a:p>
            <a:pPr lvl="1"/>
            <a:r>
              <a:rPr lang="en-US"/>
              <a:t>…finitely far in the past</a:t>
            </a:r>
          </a:p>
          <a:p>
            <a:pPr lvl="1"/>
            <a:r>
              <a:rPr lang="en-US"/>
              <a:t>…finitely much information</a:t>
            </a:r>
          </a:p>
          <a:p>
            <a:endParaRPr lang="en-US"/>
          </a:p>
          <a:p>
            <a:r>
              <a:rPr lang="en-US"/>
              <a:t>If a computation path visits the same state more than once, the machine can't tell the difference between the first time and future times it visited that state.</a:t>
            </a:r>
          </a:p>
          <a:p>
            <a:endParaRPr lang="en-US"/>
          </a:p>
        </p:txBody>
      </p:sp>
    </p:spTree>
    <p:extLst>
      <p:ext uri="{BB962C8B-B14F-4D97-AF65-F5344CB8AC3E}">
        <p14:creationId xmlns:p14="http://schemas.microsoft.com/office/powerpoint/2010/main" val="16872834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dirty="0">
                <a:solidFill>
                  <a:srgbClr val="00B050"/>
                </a:solidFill>
              </a:rPr>
              <a:t>Key Notation and Definitions (039)</a:t>
            </a:r>
          </a:p>
        </p:txBody>
      </p:sp>
      <p:sp>
        <p:nvSpPr>
          <p:cNvPr id="4" name="Content Placeholder 3">
            <a:extLst>
              <a:ext uri="{FF2B5EF4-FFF2-40B4-BE49-F238E27FC236}">
                <a16:creationId xmlns:a16="http://schemas.microsoft.com/office/drawing/2014/main" id="{D4506937-93D0-4FBB-997E-427F4F5FCADF}"/>
              </a:ext>
            </a:extLst>
          </p:cNvPr>
          <p:cNvSpPr>
            <a:spLocks noGrp="1"/>
          </p:cNvSpPr>
          <p:nvPr>
            <p:ph idx="1"/>
          </p:nvPr>
        </p:nvSpPr>
        <p:spPr>
          <a:xfrm>
            <a:off x="457200" y="1200150"/>
            <a:ext cx="8229600" cy="3541363"/>
          </a:xfrm>
        </p:spPr>
        <p:txBody>
          <a:bodyPr vert="horz" lIns="91440" tIns="45720" rIns="91440" bIns="45720" rtlCol="0" anchor="t">
            <a:normAutofit/>
          </a:bodyPr>
          <a:lstStyle/>
          <a:p>
            <a:r>
              <a:rPr lang="en-US" dirty="0"/>
              <a:t>We can prove </a:t>
            </a:r>
            <a:r>
              <a:rPr lang="en-US"/>
              <a:t>that </a:t>
            </a:r>
            <a:r>
              <a:rPr lang="en-US" dirty="0"/>
              <a:t>if </a:t>
            </a:r>
            <a:r>
              <a:rPr lang="en-US"/>
              <a:t>a </a:t>
            </a:r>
            <a:r>
              <a:rPr lang="en-US" dirty="0"/>
              <a:t>language is nonregular, </a:t>
            </a:r>
            <a:r>
              <a:rPr lang="en-US"/>
              <a:t>its complement is</a:t>
            </a:r>
            <a:r>
              <a:rPr lang="en-US" dirty="0"/>
              <a:t> also nonregular.</a:t>
            </a:r>
          </a:p>
          <a:p>
            <a:pPr marL="0" indent="0">
              <a:buNone/>
            </a:pPr>
            <a:endParaRPr lang="en-US" dirty="0"/>
          </a:p>
          <a:p>
            <a:endParaRPr lang="en-US" dirty="0"/>
          </a:p>
        </p:txBody>
      </p:sp>
    </p:spTree>
    <p:extLst>
      <p:ext uri="{BB962C8B-B14F-4D97-AF65-F5344CB8AC3E}">
        <p14:creationId xmlns:p14="http://schemas.microsoft.com/office/powerpoint/2010/main" val="42264394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F89CC-E71E-434D-8DF1-1C57B695A9AF}"/>
              </a:ext>
            </a:extLst>
          </p:cNvPr>
          <p:cNvSpPr>
            <a:spLocks noGrp="1"/>
          </p:cNvSpPr>
          <p:nvPr>
            <p:ph type="title"/>
          </p:nvPr>
        </p:nvSpPr>
        <p:spPr/>
        <p:txBody>
          <a:bodyPr>
            <a:normAutofit fontScale="90000"/>
          </a:bodyPr>
          <a:lstStyle/>
          <a:p>
            <a:r>
              <a:rPr lang="en-US">
                <a:solidFill>
                  <a:srgbClr val="00B050"/>
                </a:solidFill>
              </a:rPr>
              <a:t>Proof of closure of class of regular languages, using NFA</a:t>
            </a:r>
          </a:p>
        </p:txBody>
      </p:sp>
      <p:pic>
        <p:nvPicPr>
          <p:cNvPr id="5" name="Picture 4">
            <a:extLst>
              <a:ext uri="{FF2B5EF4-FFF2-40B4-BE49-F238E27FC236}">
                <a16:creationId xmlns:a16="http://schemas.microsoft.com/office/drawing/2014/main" id="{B8547621-D647-451B-BF6D-8BFC73678BB2}"/>
              </a:ext>
            </a:extLst>
          </p:cNvPr>
          <p:cNvPicPr>
            <a:picLocks noChangeAspect="1"/>
          </p:cNvPicPr>
          <p:nvPr/>
        </p:nvPicPr>
        <p:blipFill>
          <a:blip r:embed="rId2"/>
          <a:stretch>
            <a:fillRect/>
          </a:stretch>
        </p:blipFill>
        <p:spPr>
          <a:xfrm>
            <a:off x="204178" y="1804031"/>
            <a:ext cx="8735644" cy="952633"/>
          </a:xfrm>
          <a:prstGeom prst="rect">
            <a:avLst/>
          </a:prstGeom>
        </p:spPr>
      </p:pic>
      <p:sp>
        <p:nvSpPr>
          <p:cNvPr id="6" name="TextBox 5">
            <a:extLst>
              <a:ext uri="{FF2B5EF4-FFF2-40B4-BE49-F238E27FC236}">
                <a16:creationId xmlns:a16="http://schemas.microsoft.com/office/drawing/2014/main" id="{FF83435D-88A6-4012-9A48-FC6CBD8F0C69}"/>
              </a:ext>
            </a:extLst>
          </p:cNvPr>
          <p:cNvSpPr txBox="1"/>
          <p:nvPr/>
        </p:nvSpPr>
        <p:spPr>
          <a:xfrm>
            <a:off x="6953459" y="4069582"/>
            <a:ext cx="1879042" cy="646331"/>
          </a:xfrm>
          <a:prstGeom prst="rect">
            <a:avLst/>
          </a:prstGeom>
          <a:noFill/>
        </p:spPr>
        <p:txBody>
          <a:bodyPr wrap="square" rtlCol="0">
            <a:spAutoFit/>
          </a:bodyPr>
          <a:lstStyle/>
          <a:p>
            <a:r>
              <a:rPr lang="en-US"/>
              <a:t>Ch. 1 Problems pg. 88</a:t>
            </a:r>
          </a:p>
        </p:txBody>
      </p:sp>
    </p:spTree>
    <p:extLst>
      <p:ext uri="{BB962C8B-B14F-4D97-AF65-F5344CB8AC3E}">
        <p14:creationId xmlns:p14="http://schemas.microsoft.com/office/powerpoint/2010/main" val="138482548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3ADE4-9C89-47E6-BFAC-6AAC90F31B7B}"/>
              </a:ext>
            </a:extLst>
          </p:cNvPr>
          <p:cNvSpPr>
            <a:spLocks noGrp="1"/>
          </p:cNvSpPr>
          <p:nvPr>
            <p:ph type="title"/>
          </p:nvPr>
        </p:nvSpPr>
        <p:spPr>
          <a:xfrm>
            <a:off x="457200" y="400050"/>
            <a:ext cx="8229600" cy="742950"/>
          </a:xfrm>
        </p:spPr>
        <p:txBody>
          <a:bodyPr anchor="ctr">
            <a:normAutofit/>
          </a:bodyPr>
          <a:lstStyle/>
          <a:p>
            <a:r>
              <a:rPr lang="en-US">
                <a:solidFill>
                  <a:srgbClr val="00B050"/>
                </a:solidFill>
              </a:rPr>
              <a:t>A More Complex Regular Language</a:t>
            </a:r>
          </a:p>
        </p:txBody>
      </p:sp>
      <p:pic>
        <p:nvPicPr>
          <p:cNvPr id="5" name="Picture 4">
            <a:extLst>
              <a:ext uri="{FF2B5EF4-FFF2-40B4-BE49-F238E27FC236}">
                <a16:creationId xmlns:a16="http://schemas.microsoft.com/office/drawing/2014/main" id="{F1656EE8-90F7-4CF5-B5B0-D58B7585F643}"/>
              </a:ext>
            </a:extLst>
          </p:cNvPr>
          <p:cNvPicPr>
            <a:picLocks noChangeAspect="1"/>
          </p:cNvPicPr>
          <p:nvPr/>
        </p:nvPicPr>
        <p:blipFill>
          <a:blip r:embed="rId2"/>
          <a:stretch>
            <a:fillRect/>
          </a:stretch>
        </p:blipFill>
        <p:spPr>
          <a:xfrm>
            <a:off x="457200" y="1866519"/>
            <a:ext cx="8229600" cy="2324861"/>
          </a:xfrm>
          <a:prstGeom prst="rect">
            <a:avLst/>
          </a:prstGeom>
          <a:noFill/>
        </p:spPr>
      </p:pic>
      <p:sp>
        <p:nvSpPr>
          <p:cNvPr id="6" name="TextBox 5">
            <a:extLst>
              <a:ext uri="{FF2B5EF4-FFF2-40B4-BE49-F238E27FC236}">
                <a16:creationId xmlns:a16="http://schemas.microsoft.com/office/drawing/2014/main" id="{66ED88C8-E736-4731-8A5B-22A3C2E18153}"/>
              </a:ext>
            </a:extLst>
          </p:cNvPr>
          <p:cNvSpPr txBox="1"/>
          <p:nvPr/>
        </p:nvSpPr>
        <p:spPr>
          <a:xfrm>
            <a:off x="457200" y="1053296"/>
            <a:ext cx="4647235" cy="369332"/>
          </a:xfrm>
          <a:prstGeom prst="rect">
            <a:avLst/>
          </a:prstGeom>
          <a:noFill/>
        </p:spPr>
        <p:txBody>
          <a:bodyPr wrap="square" rtlCol="0">
            <a:spAutoFit/>
          </a:bodyPr>
          <a:lstStyle/>
          <a:p>
            <a:r>
              <a:rPr lang="en-US">
                <a:solidFill>
                  <a:srgbClr val="00B050"/>
                </a:solidFill>
              </a:rPr>
              <a:t>Example 2</a:t>
            </a:r>
          </a:p>
        </p:txBody>
      </p:sp>
      <p:sp>
        <p:nvSpPr>
          <p:cNvPr id="7" name="TextBox 6">
            <a:extLst>
              <a:ext uri="{FF2B5EF4-FFF2-40B4-BE49-F238E27FC236}">
                <a16:creationId xmlns:a16="http://schemas.microsoft.com/office/drawing/2014/main" id="{B6CC2741-E49C-4FA2-AD43-F233A2A4AD2B}"/>
              </a:ext>
            </a:extLst>
          </p:cNvPr>
          <p:cNvSpPr txBox="1"/>
          <p:nvPr/>
        </p:nvSpPr>
        <p:spPr>
          <a:xfrm>
            <a:off x="7058967" y="4350936"/>
            <a:ext cx="1879042" cy="646331"/>
          </a:xfrm>
          <a:prstGeom prst="rect">
            <a:avLst/>
          </a:prstGeom>
          <a:noFill/>
        </p:spPr>
        <p:txBody>
          <a:bodyPr wrap="square" rtlCol="0">
            <a:spAutoFit/>
          </a:bodyPr>
          <a:lstStyle/>
          <a:p>
            <a:r>
              <a:rPr lang="en-US"/>
              <a:t>Ch. 1 Problems pg. 89</a:t>
            </a:r>
          </a:p>
        </p:txBody>
      </p:sp>
    </p:spTree>
    <p:extLst>
      <p:ext uri="{BB962C8B-B14F-4D97-AF65-F5344CB8AC3E}">
        <p14:creationId xmlns:p14="http://schemas.microsoft.com/office/powerpoint/2010/main" val="1862785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40544-34EE-4AE5-8F9B-2898D812386A}"/>
              </a:ext>
            </a:extLst>
          </p:cNvPr>
          <p:cNvSpPr>
            <a:spLocks noGrp="1"/>
          </p:cNvSpPr>
          <p:nvPr>
            <p:ph type="title"/>
          </p:nvPr>
        </p:nvSpPr>
        <p:spPr/>
        <p:txBody>
          <a:bodyPr/>
          <a:lstStyle/>
          <a:p>
            <a:r>
              <a:rPr lang="en-US">
                <a:solidFill>
                  <a:srgbClr val="00B050"/>
                </a:solidFill>
                <a:cs typeface="Arial"/>
              </a:rPr>
              <a:t>Friday FAQ (037-039)</a:t>
            </a:r>
            <a:endParaRPr lang="en-US">
              <a:solidFill>
                <a:srgbClr val="00B050"/>
              </a:solidFill>
            </a:endParaRPr>
          </a:p>
        </p:txBody>
      </p:sp>
      <p:sp>
        <p:nvSpPr>
          <p:cNvPr id="3" name="Content Placeholder 2">
            <a:extLst>
              <a:ext uri="{FF2B5EF4-FFF2-40B4-BE49-F238E27FC236}">
                <a16:creationId xmlns:a16="http://schemas.microsoft.com/office/drawing/2014/main" id="{9F1AC649-3F21-4A27-9E39-090C3D1C98CF}"/>
              </a:ext>
            </a:extLst>
          </p:cNvPr>
          <p:cNvSpPr>
            <a:spLocks noGrp="1"/>
          </p:cNvSpPr>
          <p:nvPr>
            <p:ph idx="1"/>
          </p:nvPr>
        </p:nvSpPr>
        <p:spPr/>
        <p:txBody>
          <a:bodyPr vert="horz" lIns="91440" tIns="45720" rIns="91440" bIns="45720" rtlCol="0" anchor="t">
            <a:normAutofit/>
          </a:bodyPr>
          <a:lstStyle/>
          <a:p>
            <a:r>
              <a:rPr lang="en-US" sz="2000" b="1" dirty="0">
                <a:cs typeface="Arial"/>
              </a:rPr>
              <a:t>Q:</a:t>
            </a:r>
            <a:r>
              <a:rPr lang="en-US" sz="2000" dirty="0">
                <a:cs typeface="Arial"/>
              </a:rPr>
              <a:t> "Are all nonregular languages infinite?"</a:t>
            </a:r>
            <a:endParaRPr lang="en-US" dirty="0">
              <a:cs typeface="Arial"/>
            </a:endParaRPr>
          </a:p>
          <a:p>
            <a:r>
              <a:rPr lang="en-US" sz="2000" b="1" dirty="0">
                <a:cs typeface="Arial"/>
              </a:rPr>
              <a:t>A:</a:t>
            </a:r>
            <a:r>
              <a:rPr lang="en-US" sz="2000" dirty="0">
                <a:cs typeface="Arial"/>
              </a:rPr>
              <a:t> Yes, if a language was finite, then it would be regular, since all finite languages are regular.</a:t>
            </a:r>
          </a:p>
          <a:p>
            <a:endParaRPr lang="en-US" sz="2000">
              <a:cs typeface="Arial"/>
            </a:endParaRPr>
          </a:p>
          <a:p>
            <a:r>
              <a:rPr lang="en-US" sz="2000" b="1" dirty="0">
                <a:ea typeface="+mn-lt"/>
                <a:cs typeface="+mn-lt"/>
              </a:rPr>
              <a:t>Q:</a:t>
            </a:r>
            <a:r>
              <a:rPr lang="en-US" sz="2000">
                <a:ea typeface="+mn-lt"/>
                <a:cs typeface="+mn-lt"/>
              </a:rPr>
              <a:t> "Are most languages nonregular?</a:t>
            </a:r>
            <a:r>
              <a:rPr lang="en-US" sz="2000" dirty="0">
                <a:ea typeface="+mn-lt"/>
                <a:cs typeface="+mn-lt"/>
              </a:rPr>
              <a:t>"</a:t>
            </a:r>
          </a:p>
          <a:p>
            <a:r>
              <a:rPr lang="en-US" sz="2000">
                <a:ea typeface="+mn-lt"/>
                <a:cs typeface="+mn-lt"/>
              </a:rPr>
              <a:t>A: Yes, only a small subset of languages are regular. There is a countably-infinite amount of regular languages and an uncountably-infinite amount of nonregular languages.</a:t>
            </a:r>
            <a:endParaRPr lang="en-US" sz="2000">
              <a:cs typeface="Arial"/>
            </a:endParaRPr>
          </a:p>
          <a:p>
            <a:endParaRPr lang="en-US" sz="2000" dirty="0">
              <a:cs typeface="Arial"/>
            </a:endParaRPr>
          </a:p>
          <a:p>
            <a:endParaRPr lang="en-US" sz="2000">
              <a:cs typeface="Arial"/>
            </a:endParaRPr>
          </a:p>
          <a:p>
            <a:endParaRPr lang="en-US" sz="2000">
              <a:cs typeface="Arial"/>
            </a:endParaRPr>
          </a:p>
        </p:txBody>
      </p:sp>
    </p:spTree>
    <p:extLst>
      <p:ext uri="{BB962C8B-B14F-4D97-AF65-F5344CB8AC3E}">
        <p14:creationId xmlns:p14="http://schemas.microsoft.com/office/powerpoint/2010/main" val="37233687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 5">
      <a:dk1>
        <a:srgbClr val="292934"/>
      </a:dk1>
      <a:lt1>
        <a:srgbClr val="FFFFFF"/>
      </a:lt1>
      <a:dk2>
        <a:srgbClr val="4128D2"/>
      </a:dk2>
      <a:lt2>
        <a:srgbClr val="F3F2DC"/>
      </a:lt2>
      <a:accent1>
        <a:srgbClr val="F2AF0D"/>
      </a:accent1>
      <a:accent2>
        <a:srgbClr val="F6BC05"/>
      </a:accent2>
      <a:accent3>
        <a:srgbClr val="726056"/>
      </a:accent3>
      <a:accent4>
        <a:srgbClr val="4C5A6A"/>
      </a:accent4>
      <a:accent5>
        <a:srgbClr val="808DA0"/>
      </a:accent5>
      <a:accent6>
        <a:srgbClr val="79463D"/>
      </a:accent6>
      <a:hlink>
        <a:srgbClr val="4128D2"/>
      </a:hlink>
      <a:folHlink>
        <a:srgbClr val="4128D2"/>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16064</TotalTime>
  <Words>3316</Words>
  <Application>Microsoft Office PowerPoint</Application>
  <PresentationFormat>On-screen Show (16:9)</PresentationFormat>
  <Paragraphs>566</Paragraphs>
  <Slides>100</Slides>
  <Notes>0</Notes>
  <HiddenSlides>0</HiddenSlides>
  <MMClips>0</MMClips>
  <ScaleCrop>false</ScaleCrop>
  <HeadingPairs>
    <vt:vector size="4" baseType="variant">
      <vt:variant>
        <vt:lpstr>Theme</vt:lpstr>
      </vt:variant>
      <vt:variant>
        <vt:i4>1</vt:i4>
      </vt:variant>
      <vt:variant>
        <vt:lpstr>Slide Titles</vt:lpstr>
      </vt:variant>
      <vt:variant>
        <vt:i4>100</vt:i4>
      </vt:variant>
    </vt:vector>
  </HeadingPairs>
  <TitlesOfParts>
    <vt:vector size="101" baseType="lpstr">
      <vt:lpstr>Clarity</vt:lpstr>
      <vt:lpstr>CSE 105  theory of computation</vt:lpstr>
      <vt:lpstr>Table of Contents – Quickly Jump to a video’s slides</vt:lpstr>
      <vt:lpstr>This week’s learning goals</vt:lpstr>
      <vt:lpstr>Monday</vt:lpstr>
      <vt:lpstr>028.CSE105.NFAMoreExamples.mp4</vt:lpstr>
      <vt:lpstr>NFA</vt:lpstr>
      <vt:lpstr>NFA    ∑ = {0,1}   ε ∉ ∑         </vt:lpstr>
      <vt:lpstr>Key Notation and Definitions (028)</vt:lpstr>
      <vt:lpstr>029.CSE105.NFAFormalDefinitions.mp4</vt:lpstr>
      <vt:lpstr>NFA</vt:lpstr>
      <vt:lpstr>PowerPoint Presentation</vt:lpstr>
      <vt:lpstr>Key Notation and Definitions (029)</vt:lpstr>
      <vt:lpstr>030.CSE105.RegularLanguagesUnionAgain.mp4</vt:lpstr>
      <vt:lpstr>New – easier – construction for union</vt:lpstr>
      <vt:lpstr>New – easier – construction for union</vt:lpstr>
      <vt:lpstr>Key Notation and Definitions (030)</vt:lpstr>
      <vt:lpstr>031.CSE105.RegularLanguagesConcatenation.mp4</vt:lpstr>
      <vt:lpstr>Concatenation, formally  pp. 60-61</vt:lpstr>
      <vt:lpstr>Concatenation, formally  pp. 60-61</vt:lpstr>
      <vt:lpstr>More differences between NFA and DFA</vt:lpstr>
      <vt:lpstr>Concatenation, formally  pp. 60-61</vt:lpstr>
      <vt:lpstr>Concatenation, formally  pp. 60-61</vt:lpstr>
      <vt:lpstr>Key Notation and Definitions (031)</vt:lpstr>
      <vt:lpstr>032.CSE105.RegularLanguagesKleeneStar.mp4</vt:lpstr>
      <vt:lpstr>Star operation</vt:lpstr>
      <vt:lpstr>Star operation</vt:lpstr>
      <vt:lpstr>Key Notation and Definitions (032)</vt:lpstr>
      <vt:lpstr>A Faulty Construction</vt:lpstr>
      <vt:lpstr>Swapping Accept and Nonaccept States</vt:lpstr>
      <vt:lpstr>Example 1 Solution</vt:lpstr>
      <vt:lpstr>Monday FAQ (028-032)</vt:lpstr>
      <vt:lpstr>Monday FAQ (028-032) cont.</vt:lpstr>
      <vt:lpstr>Monday FAQ (028-032) cont.</vt:lpstr>
      <vt:lpstr>Monday FAQ (028-032) cont.</vt:lpstr>
      <vt:lpstr>Wednesday</vt:lpstr>
      <vt:lpstr>033.CSE105.NFAToDFA</vt:lpstr>
      <vt:lpstr>Simulating NFA with DFA</vt:lpstr>
      <vt:lpstr>Simulating NFA with DFA</vt:lpstr>
      <vt:lpstr>Idea of construction</vt:lpstr>
      <vt:lpstr>Idea of construction</vt:lpstr>
      <vt:lpstr>From NFA to DFA</vt:lpstr>
      <vt:lpstr>From NFA to DFA</vt:lpstr>
      <vt:lpstr>Subset construction</vt:lpstr>
      <vt:lpstr>Subset construction</vt:lpstr>
      <vt:lpstr>Subset construction</vt:lpstr>
      <vt:lpstr>Key Notation and Definitions (033)</vt:lpstr>
      <vt:lpstr>034.CSE105.ExtraExample.mp4</vt:lpstr>
      <vt:lpstr>PowerPoint Presentation</vt:lpstr>
      <vt:lpstr>PowerPoint Presentation</vt:lpstr>
      <vt:lpstr>PowerPoint Presentation</vt:lpstr>
      <vt:lpstr>DFA equiv NFA</vt:lpstr>
      <vt:lpstr>Idea of construction</vt:lpstr>
      <vt:lpstr>PowerPoint Presentation</vt:lpstr>
      <vt:lpstr>PowerPoint Presentation</vt:lpstr>
      <vt:lpstr>Key Notation and Definitions (034)</vt:lpstr>
      <vt:lpstr>035.CSE105.DFAToRegExp.mp4</vt:lpstr>
      <vt:lpstr>From DFA to RegExp  Sipser pp. 70-71</vt:lpstr>
      <vt:lpstr>PowerPoint Presentation</vt:lpstr>
      <vt:lpstr>PowerPoint Presentation</vt:lpstr>
      <vt:lpstr>PowerPoint Presentation</vt:lpstr>
      <vt:lpstr>PowerPoint Presentation</vt:lpstr>
      <vt:lpstr>PowerPoint Presentation</vt:lpstr>
      <vt:lpstr>PowerPoint Presentation</vt:lpstr>
      <vt:lpstr>From DFA to RegExp</vt:lpstr>
      <vt:lpstr>Key Notation and Definitions (035)</vt:lpstr>
      <vt:lpstr>036.CSE105.RegExpToNFA.mp4</vt:lpstr>
      <vt:lpstr>From RegExp to DFA</vt:lpstr>
      <vt:lpstr>Structural induction Thm 1.45, 1.47, 1.49 pp 59-62</vt:lpstr>
      <vt:lpstr>Structural induction Thm 1.45, 1.47, 1.49 pp 59-62</vt:lpstr>
      <vt:lpstr>Example</vt:lpstr>
      <vt:lpstr>DFA equiv NFA equiv RegExp</vt:lpstr>
      <vt:lpstr>Key Notation and Definitions (036)</vt:lpstr>
      <vt:lpstr>Converting NFA to DFA</vt:lpstr>
      <vt:lpstr>Constructing an NFA and Converting to DFA</vt:lpstr>
      <vt:lpstr>Converting RegExp to NFA</vt:lpstr>
      <vt:lpstr>Wednesday FAQ (033-036)</vt:lpstr>
      <vt:lpstr>Wednesday FAQ (033-036) cont.</vt:lpstr>
      <vt:lpstr>Friday</vt:lpstr>
      <vt:lpstr>037.CSE105.NonregularSetsIntroduction.mp4</vt:lpstr>
      <vt:lpstr>Regular sets</vt:lpstr>
      <vt:lpstr>All roads lead to … regular sets?</vt:lpstr>
      <vt:lpstr>PowerPoint Presentation</vt:lpstr>
      <vt:lpstr>PowerPoint Presentation</vt:lpstr>
      <vt:lpstr>Key Notation and Definitions (037)</vt:lpstr>
      <vt:lpstr>038.CSE105.NonregularSetsCardinalityArguments.mp4</vt:lpstr>
      <vt:lpstr>But where to start?</vt:lpstr>
      <vt:lpstr>PowerPoint Presentation</vt:lpstr>
      <vt:lpstr>But where to start?</vt:lpstr>
      <vt:lpstr>Counting regular languages over  {0,1}</vt:lpstr>
      <vt:lpstr>Key Notation and Definitions (038)</vt:lpstr>
      <vt:lpstr>039.CSE105.NonregularSetsStrategies.mp4</vt:lpstr>
      <vt:lpstr>Where we stand</vt:lpstr>
      <vt:lpstr>Proving nonregularity</vt:lpstr>
      <vt:lpstr>Proving nonregularity</vt:lpstr>
      <vt:lpstr>Bounds on DFA</vt:lpstr>
      <vt:lpstr>Key Notation and Definitions (039)</vt:lpstr>
      <vt:lpstr>Proof of closure of class of regular languages, using NFA</vt:lpstr>
      <vt:lpstr>A More Complex Regular Language</vt:lpstr>
      <vt:lpstr>Friday FAQ (037-039)</vt:lpstr>
      <vt:lpstr>Friday FAQ (037-039) cont.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105  theory of computation</dc:title>
  <dc:creator>Joshua J Kuschner</dc:creator>
  <cp:lastModifiedBy>Rachel Lim</cp:lastModifiedBy>
  <cp:revision>1023</cp:revision>
  <dcterms:created xsi:type="dcterms:W3CDTF">2020-07-20T23:13:32Z</dcterms:created>
  <dcterms:modified xsi:type="dcterms:W3CDTF">2020-08-26T18:09:29Z</dcterms:modified>
</cp:coreProperties>
</file>